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2.xml" ContentType="application/vnd.openxmlformats-officedocument.theme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4"/>
    <p:sldMasterId id="2147485213" r:id="rId5"/>
    <p:sldMasterId id="2147485222" r:id="rId6"/>
  </p:sldMasterIdLst>
  <p:notesMasterIdLst>
    <p:notesMasterId r:id="rId22"/>
  </p:notesMasterIdLst>
  <p:handoutMasterIdLst>
    <p:handoutMasterId r:id="rId23"/>
  </p:handoutMasterIdLst>
  <p:sldIdLst>
    <p:sldId id="420" r:id="rId7"/>
    <p:sldId id="560" r:id="rId8"/>
    <p:sldId id="540" r:id="rId9"/>
    <p:sldId id="554" r:id="rId10"/>
    <p:sldId id="555" r:id="rId11"/>
    <p:sldId id="557" r:id="rId12"/>
    <p:sldId id="535" r:id="rId13"/>
    <p:sldId id="541" r:id="rId14"/>
    <p:sldId id="556" r:id="rId15"/>
    <p:sldId id="558" r:id="rId16"/>
    <p:sldId id="553" r:id="rId17"/>
    <p:sldId id="559" r:id="rId18"/>
    <p:sldId id="539" r:id="rId19"/>
    <p:sldId id="534" r:id="rId20"/>
    <p:sldId id="479" r:id="rId21"/>
  </p:sldIdLst>
  <p:sldSz cx="9144000" cy="6858000" type="screen4x3"/>
  <p:notesSz cx="6797675" cy="9926638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Tahoma" pitchFamily="34" charset="0"/>
        <a:ea typeface="ＭＳ Ｐゴシック" pitchFamily="28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Tahoma" pitchFamily="34" charset="0"/>
        <a:ea typeface="ＭＳ Ｐゴシック" pitchFamily="28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Tahoma" pitchFamily="34" charset="0"/>
        <a:ea typeface="ＭＳ Ｐゴシック" pitchFamily="28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Tahoma" pitchFamily="34" charset="0"/>
        <a:ea typeface="ＭＳ Ｐゴシック" pitchFamily="28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Tahoma" pitchFamily="34" charset="0"/>
        <a:ea typeface="ＭＳ Ｐゴシック" pitchFamily="28" charset="-128"/>
        <a:cs typeface="+mn-cs"/>
      </a:defRPr>
    </a:lvl5pPr>
    <a:lvl6pPr marL="2286000" algn="l" defTabSz="914400" rtl="0" eaLnBrk="1" latinLnBrk="0" hangingPunct="1">
      <a:defRPr sz="2000" kern="1200">
        <a:solidFill>
          <a:schemeClr val="tx1"/>
        </a:solidFill>
        <a:latin typeface="Tahoma" pitchFamily="34" charset="0"/>
        <a:ea typeface="ＭＳ Ｐゴシック" pitchFamily="28" charset="-128"/>
        <a:cs typeface="+mn-cs"/>
      </a:defRPr>
    </a:lvl6pPr>
    <a:lvl7pPr marL="2743200" algn="l" defTabSz="914400" rtl="0" eaLnBrk="1" latinLnBrk="0" hangingPunct="1">
      <a:defRPr sz="2000" kern="1200">
        <a:solidFill>
          <a:schemeClr val="tx1"/>
        </a:solidFill>
        <a:latin typeface="Tahoma" pitchFamily="34" charset="0"/>
        <a:ea typeface="ＭＳ Ｐゴシック" pitchFamily="28" charset="-128"/>
        <a:cs typeface="+mn-cs"/>
      </a:defRPr>
    </a:lvl7pPr>
    <a:lvl8pPr marL="3200400" algn="l" defTabSz="914400" rtl="0" eaLnBrk="1" latinLnBrk="0" hangingPunct="1">
      <a:defRPr sz="2000" kern="1200">
        <a:solidFill>
          <a:schemeClr val="tx1"/>
        </a:solidFill>
        <a:latin typeface="Tahoma" pitchFamily="34" charset="0"/>
        <a:ea typeface="ＭＳ Ｐゴシック" pitchFamily="28" charset="-128"/>
        <a:cs typeface="+mn-cs"/>
      </a:defRPr>
    </a:lvl8pPr>
    <a:lvl9pPr marL="3657600" algn="l" defTabSz="914400" rtl="0" eaLnBrk="1" latinLnBrk="0" hangingPunct="1">
      <a:defRPr sz="2000" kern="1200">
        <a:solidFill>
          <a:schemeClr val="tx1"/>
        </a:solidFill>
        <a:latin typeface="Tahoma" pitchFamily="34" charset="0"/>
        <a:ea typeface="ＭＳ Ｐゴシック" pitchFamily="28" charset="-128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caroleh" initials="c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clrMode="bw" hiddenSlides="1" frameSlides="1"/>
  <p:clrMru>
    <a:srgbClr val="000000"/>
    <a:srgbClr val="F3DD8D"/>
    <a:srgbClr val="FF9900"/>
    <a:srgbClr val="4D4D4D"/>
    <a:srgbClr val="5C5C5C"/>
    <a:srgbClr val="006699"/>
    <a:srgbClr val="99CC33"/>
    <a:srgbClr val="DAE3F5"/>
    <a:srgbClr val="E9F2F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 snapToGrid="0">
      <p:cViewPr>
        <p:scale>
          <a:sx n="100" d="100"/>
          <a:sy n="100" d="100"/>
        </p:scale>
        <p:origin x="-744" y="102"/>
      </p:cViewPr>
      <p:guideLst>
        <p:guide orient="horz" pos="800"/>
        <p:guide orient="horz" pos="1813"/>
        <p:guide pos="4080"/>
        <p:guide pos="160"/>
        <p:guide pos="5345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3648"/>
    </p:cViewPr>
  </p:sorterViewPr>
  <p:notesViewPr>
    <p:cSldViewPr snapToGrid="0">
      <p:cViewPr varScale="1">
        <p:scale>
          <a:sx n="83" d="100"/>
          <a:sy n="83" d="100"/>
        </p:scale>
        <p:origin x="-3108" y="-84"/>
      </p:cViewPr>
      <p:guideLst>
        <p:guide orient="horz" pos="3127"/>
        <p:guide pos="2141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26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5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5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0.xml"/><Relationship Id="rId20" Type="http://schemas.openxmlformats.org/officeDocument/2006/relationships/slide" Target="slides/slide14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24" Type="http://schemas.openxmlformats.org/officeDocument/2006/relationships/commentAuthors" Target="commentAuthor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9.xml"/><Relationship Id="rId23" Type="http://schemas.openxmlformats.org/officeDocument/2006/relationships/handoutMaster" Target="handoutMasters/handoutMaster1.xml"/><Relationship Id="rId28" Type="http://schemas.openxmlformats.org/officeDocument/2006/relationships/tableStyles" Target="tableStyles.xml"/><Relationship Id="rId10" Type="http://schemas.openxmlformats.org/officeDocument/2006/relationships/slide" Target="slides/slide4.xml"/><Relationship Id="rId19" Type="http://schemas.openxmlformats.org/officeDocument/2006/relationships/slide" Target="slides/slide13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notesMaster" Target="notesMasters/notesMaster1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5659" cy="4965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1">
                <a:latin typeface="Segoe Semibold" charset="0"/>
                <a:ea typeface="MS PGothic" pitchFamily="34" charset="-128"/>
                <a:cs typeface="+mn-cs"/>
              </a:defRPr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016" y="0"/>
            <a:ext cx="2945659" cy="4965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>
                <a:latin typeface="Segoe" charset="0"/>
                <a:ea typeface="MS PGothic" pitchFamily="34" charset="-128"/>
                <a:cs typeface="+mn-cs"/>
              </a:defRPr>
            </a:lvl1pPr>
          </a:lstStyle>
          <a:p>
            <a:pPr>
              <a:defRPr/>
            </a:pPr>
            <a:r>
              <a:rPr lang="en-US" dirty="0"/>
              <a:t>3/15/2010</a:t>
            </a:r>
          </a:p>
        </p:txBody>
      </p:sp>
      <p:sp>
        <p:nvSpPr>
          <p:cNvPr id="1946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0133"/>
            <a:ext cx="6130496" cy="4965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0" hangingPunct="0">
              <a:defRPr sz="800">
                <a:latin typeface="Segoe" charset="0"/>
                <a:ea typeface="ＭＳ Ｐゴシック" pitchFamily="-106" charset="-128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US" dirty="0"/>
              <a:t>© 2004 Microsoft Corporation. All rights reserved.</a:t>
            </a:r>
          </a:p>
          <a:p>
            <a:pPr>
              <a:defRPr/>
            </a:pPr>
            <a:r>
              <a:rPr lang="en-US" dirty="0"/>
              <a:t>This presentation is for informational purposes only. Microsoft makes no warranties, express or implied, in this summary.</a:t>
            </a:r>
          </a:p>
        </p:txBody>
      </p:sp>
      <p:sp>
        <p:nvSpPr>
          <p:cNvPr id="1946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6191865" y="9430133"/>
            <a:ext cx="605811" cy="4965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1">
                <a:latin typeface="Segoe Semibold" charset="0"/>
                <a:ea typeface="MS PGothic" pitchFamily="34" charset="-128"/>
                <a:cs typeface="+mn-cs"/>
              </a:defRPr>
            </a:lvl1pPr>
          </a:lstStyle>
          <a:p>
            <a:pPr>
              <a:defRPr/>
            </a:pPr>
            <a:fld id="{65828C5E-1C61-4611-A38B-BF2BED1D905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4128126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5659" cy="4965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ea typeface="MS PGothic" pitchFamily="34" charset="-128"/>
                <a:cs typeface="+mn-cs"/>
              </a:defRPr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43" y="0"/>
            <a:ext cx="2945659" cy="4965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ea typeface="MS PGothic" pitchFamily="34" charset="-128"/>
                <a:cs typeface="+mn-cs"/>
              </a:defRPr>
            </a:lvl1pPr>
          </a:lstStyle>
          <a:p>
            <a:pPr>
              <a:defRPr/>
            </a:pPr>
            <a:r>
              <a:rPr lang="en-US" dirty="0"/>
              <a:t>3/15/2010</a:t>
            </a:r>
          </a:p>
        </p:txBody>
      </p:sp>
      <p:sp>
        <p:nvSpPr>
          <p:cNvPr id="2662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9163" y="744538"/>
            <a:ext cx="4960937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7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066"/>
            <a:ext cx="5438140" cy="44668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297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9544711"/>
            <a:ext cx="5617523" cy="3801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0" hangingPunct="0">
              <a:defRPr sz="800">
                <a:latin typeface="Segoe" charset="0"/>
                <a:ea typeface="ＭＳ Ｐゴシック" pitchFamily="-106" charset="-128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US" dirty="0"/>
              <a:t>© 2004 Microsoft Corporation. All rights reserved.</a:t>
            </a:r>
          </a:p>
          <a:p>
            <a:pPr>
              <a:defRPr/>
            </a:pPr>
            <a:r>
              <a:rPr lang="en-US" dirty="0"/>
              <a:t>This presentation is for informational purposes only. Microsoft makes no warranties, express or implied, in this summary.</a:t>
            </a:r>
          </a:p>
        </p:txBody>
      </p:sp>
      <p:sp>
        <p:nvSpPr>
          <p:cNvPr id="297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534127" y="9428397"/>
            <a:ext cx="1261976" cy="4965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ea typeface="MS PGothic" pitchFamily="34" charset="-128"/>
                <a:cs typeface="+mn-cs"/>
              </a:defRPr>
            </a:lvl1pPr>
          </a:lstStyle>
          <a:p>
            <a:pPr>
              <a:defRPr/>
            </a:pPr>
            <a:fld id="{84FB105F-ACCD-47AE-A606-A721098D090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2533284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pitchFamily="28" charset="-128"/>
        <a:cs typeface="ＭＳ Ｐゴシック" pitchFamily="-106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pitchFamily="28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pitchFamily="28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pitchFamily="28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pitchFamily="28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pPr eaLnBrk="1" hangingPunct="1"/>
            <a:r>
              <a:rPr lang="fr-FR" dirty="0" smtClean="0">
                <a:ea typeface="ＭＳ Ｐゴシック" pitchFamily="28" charset="-128"/>
              </a:rPr>
              <a:t>© 2004 Microsoft Corporation. Tous droits réservés.</a:t>
            </a:r>
          </a:p>
          <a:p>
            <a:pPr eaLnBrk="1" hangingPunct="1"/>
            <a:r>
              <a:rPr lang="fr-FR" dirty="0" smtClean="0">
                <a:ea typeface="ＭＳ Ｐゴシック" pitchFamily="28" charset="-128"/>
              </a:rPr>
              <a:t>La fonction de cette présentation est purement informative. Microsoft n’apporte aucune garantie, expresse ou implicite.</a:t>
            </a:r>
            <a:endParaRPr lang="en-US" dirty="0" smtClean="0">
              <a:ea typeface="ＭＳ Ｐゴシック" pitchFamily="28" charset="-128"/>
            </a:endParaRPr>
          </a:p>
        </p:txBody>
      </p:sp>
      <p:sp>
        <p:nvSpPr>
          <p:cNvPr id="39939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>
                <a:ea typeface="ＭＳ Ｐゴシック" pitchFamily="28" charset="-128"/>
              </a:rPr>
              <a:t>1</a:t>
            </a:r>
          </a:p>
        </p:txBody>
      </p:sp>
      <p:sp>
        <p:nvSpPr>
          <p:cNvPr id="2765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fr-FR" dirty="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fr-FR" dirty="0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fr-FR" dirty="0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fr-FR" dirty="0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8" descr="pp-cover-2b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762000"/>
            <a:ext cx="9144000" cy="4851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 Box 17"/>
          <p:cNvSpPr txBox="1">
            <a:spLocks noChangeArrowheads="1"/>
          </p:cNvSpPr>
          <p:nvPr userDrawn="1"/>
        </p:nvSpPr>
        <p:spPr bwMode="auto">
          <a:xfrm>
            <a:off x="4572000" y="4960938"/>
            <a:ext cx="3962400" cy="4000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r">
              <a:spcBef>
                <a:spcPct val="50000"/>
              </a:spcBef>
              <a:defRPr/>
            </a:pPr>
            <a:r>
              <a:rPr lang="en-US" dirty="0" smtClean="0">
                <a:solidFill>
                  <a:srgbClr val="000000"/>
                </a:solidFill>
                <a:latin typeface="Frutiger 57Cn" pitchFamily="34" charset="0"/>
                <a:ea typeface="MS PGothic" pitchFamily="34" charset="-128"/>
                <a:cs typeface="Arial" pitchFamily="34" charset="0"/>
              </a:rPr>
              <a:t>www.amazon.co.uk</a:t>
            </a:r>
            <a:endParaRPr lang="en-US" dirty="0">
              <a:solidFill>
                <a:srgbClr val="000000"/>
              </a:solidFill>
              <a:latin typeface="Frutiger 57Cn" pitchFamily="34" charset="0"/>
              <a:ea typeface="MS PGothic" pitchFamily="34" charset="-128"/>
              <a:cs typeface="Arial" pitchFamily="34" charset="0"/>
            </a:endParaRPr>
          </a:p>
        </p:txBody>
      </p:sp>
      <p:sp>
        <p:nvSpPr>
          <p:cNvPr id="683014" name="Rectangle 6"/>
          <p:cNvSpPr>
            <a:spLocks noGrp="1" noChangeArrowheads="1"/>
          </p:cNvSpPr>
          <p:nvPr>
            <p:ph type="ctrTitle" hasCustomPrompt="1"/>
          </p:nvPr>
        </p:nvSpPr>
        <p:spPr>
          <a:xfrm>
            <a:off x="3048000" y="5638800"/>
            <a:ext cx="5486400" cy="533400"/>
          </a:xfrm>
          <a:ln/>
        </p:spPr>
        <p:txBody>
          <a:bodyPr/>
          <a:lstStyle>
            <a:lvl1pPr marL="0" marR="0" indent="0" algn="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 lang="en-US" sz="1100" smtClean="0">
                <a:effectLst/>
              </a:defRPr>
            </a:lvl1pPr>
          </a:lstStyle>
          <a:p>
            <a:r>
              <a:rPr lang="en-US" dirty="0" smtClean="0"/>
              <a:t>Click to edit Mas</a:t>
            </a:r>
            <a:r>
              <a:rPr lang="en-GB" sz="1100" dirty="0" smtClean="0">
                <a:solidFill>
                  <a:srgbClr val="1F497D"/>
                </a:solidFill>
                <a:effectLst/>
                <a:latin typeface="Calibri"/>
                <a:ea typeface="Calibri"/>
              </a:rPr>
              <a:t>-  </a:t>
            </a:r>
            <a:r>
              <a:rPr lang="en-GB" sz="1100" dirty="0" smtClean="0">
                <a:effectLst/>
                <a:latin typeface="Calibri"/>
                <a:ea typeface="Calibri"/>
              </a:rPr>
              <a:t>Confidential</a:t>
            </a:r>
            <a:r>
              <a:rPr lang="en-GB" sz="1100" dirty="0" smtClean="0">
                <a:solidFill>
                  <a:srgbClr val="1F497D"/>
                </a:solidFill>
                <a:effectLst/>
                <a:latin typeface="Calibri"/>
                <a:ea typeface="Calibri"/>
              </a:rPr>
              <a:t> </a:t>
            </a:r>
            <a:r>
              <a:rPr lang="en-GB" sz="1100" dirty="0" smtClean="0">
                <a:effectLst/>
                <a:latin typeface="Calibri"/>
                <a:ea typeface="Calibri"/>
              </a:rPr>
              <a:t>© 1996-2011, Amazon.com, Inc. or its affiliates.  All rights reserved.</a:t>
            </a:r>
            <a:r>
              <a:rPr lang="en-US" sz="1100" dirty="0" smtClean="0">
                <a:effectLst/>
                <a:latin typeface="Calibri"/>
                <a:ea typeface="Calibri"/>
              </a:rPr>
              <a:t/>
            </a:r>
            <a:br>
              <a:rPr lang="en-US" sz="1100" dirty="0" smtClean="0">
                <a:effectLst/>
                <a:latin typeface="Calibri"/>
                <a:ea typeface="Calibri"/>
              </a:rPr>
            </a:br>
            <a:endParaRPr lang="en-US" dirty="0"/>
          </a:p>
        </p:txBody>
      </p:sp>
      <p:sp>
        <p:nvSpPr>
          <p:cNvPr id="683015" name="Rectangle 7"/>
          <p:cNvSpPr>
            <a:spLocks noGrp="1" noChangeArrowheads="1"/>
          </p:cNvSpPr>
          <p:nvPr>
            <p:ph type="subTitle" idx="1"/>
          </p:nvPr>
        </p:nvSpPr>
        <p:spPr>
          <a:xfrm>
            <a:off x="3048000" y="6172200"/>
            <a:ext cx="5486400" cy="369332"/>
          </a:xfrm>
        </p:spPr>
        <p:txBody>
          <a:bodyPr/>
          <a:lstStyle>
            <a:lvl1pPr marL="0" indent="0" algn="r">
              <a:spcBef>
                <a:spcPct val="0"/>
              </a:spcBef>
              <a:buFontTx/>
              <a:buNone/>
              <a:defRPr sz="1800"/>
            </a:lvl1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pic>
        <p:nvPicPr>
          <p:cNvPr id="23555" name="Picture 3" descr="C:\Users\caroleh\Pictures\AmazonServicesLogo.jpg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74004" y="2246948"/>
            <a:ext cx="2864737" cy="6257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3824288" y="6424613"/>
            <a:ext cx="1000125" cy="26987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100">
                <a:solidFill>
                  <a:srgbClr val="000000"/>
                </a:solidFill>
                <a:ea typeface="MS PGothic" pitchFamily="34" charset="-128"/>
                <a:cs typeface="+mn-cs"/>
              </a:defRPr>
            </a:lvl1pPr>
          </a:lstStyle>
          <a:p>
            <a:pPr>
              <a:defRPr/>
            </a:pPr>
            <a:r>
              <a:rPr lang="en-US" dirty="0"/>
              <a:t>Page </a:t>
            </a:r>
            <a:fld id="{91E63666-3D1C-481D-9833-65E62B7CD10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pic>
        <p:nvPicPr>
          <p:cNvPr id="31746" name="Picture 2" descr="C:\Users\caroleh\Pictures\AmazonServicesLogo.jp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89445" y="150495"/>
            <a:ext cx="1962150" cy="428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0213" y="228600"/>
            <a:ext cx="2208212" cy="22066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5575" y="228600"/>
            <a:ext cx="6472238" cy="22066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4002088" y="6399213"/>
            <a:ext cx="1000125" cy="26987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100">
                <a:solidFill>
                  <a:srgbClr val="000000"/>
                </a:solidFill>
                <a:ea typeface="MS PGothic" pitchFamily="34" charset="-128"/>
                <a:cs typeface="+mn-cs"/>
              </a:defRPr>
            </a:lvl1pPr>
          </a:lstStyle>
          <a:p>
            <a:pPr>
              <a:defRPr/>
            </a:pPr>
            <a:r>
              <a:rPr lang="en-US" dirty="0"/>
              <a:t>Page </a:t>
            </a:r>
            <a:fld id="{83612F89-C283-4BAC-AAB4-725DBDE49E9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pic>
        <p:nvPicPr>
          <p:cNvPr id="32770" name="Picture 2" descr="C:\Users\caroleh\Pictures\AmazonServicesLogo.jp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13348"/>
            <a:ext cx="1962150" cy="428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28600"/>
            <a:ext cx="4572000" cy="4572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155575" y="893763"/>
            <a:ext cx="8832850" cy="1541462"/>
          </a:xfrm>
        </p:spPr>
        <p:txBody>
          <a:bodyPr/>
          <a:lstStyle/>
          <a:p>
            <a:pPr lvl="0"/>
            <a:endParaRPr lang="en-US" noProof="0" dirty="0" smtClean="0"/>
          </a:p>
        </p:txBody>
      </p:sp>
      <p:sp>
        <p:nvSpPr>
          <p:cNvPr id="4" name="Slide Number Placeholder 3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4052888" y="6411913"/>
            <a:ext cx="1000125" cy="26987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100">
                <a:solidFill>
                  <a:srgbClr val="000000"/>
                </a:solidFill>
                <a:ea typeface="MS PGothic" pitchFamily="34" charset="-128"/>
                <a:cs typeface="+mn-cs"/>
              </a:defRPr>
            </a:lvl1pPr>
          </a:lstStyle>
          <a:p>
            <a:pPr>
              <a:defRPr/>
            </a:pPr>
            <a:r>
              <a:rPr lang="en-US" dirty="0"/>
              <a:t>Page </a:t>
            </a:r>
            <a:fld id="{C4292A2D-51B4-41C0-841E-64B3C11C952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pic>
        <p:nvPicPr>
          <p:cNvPr id="33794" name="Picture 2" descr="C:\Users\caroleh\Pictures\AmazonServicesLogo.jp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59068"/>
            <a:ext cx="1962150" cy="428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Media">
  <p:cSld name="Title, Text and Media Cli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28600"/>
            <a:ext cx="6400800" cy="4572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55575" y="893763"/>
            <a:ext cx="4340225" cy="15414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Media Placeholder 3"/>
          <p:cNvSpPr>
            <a:spLocks noGrp="1"/>
          </p:cNvSpPr>
          <p:nvPr>
            <p:ph type="media" sz="half" idx="2"/>
          </p:nvPr>
        </p:nvSpPr>
        <p:spPr>
          <a:xfrm>
            <a:off x="4648200" y="893763"/>
            <a:ext cx="4340225" cy="1541462"/>
          </a:xfrm>
        </p:spPr>
        <p:txBody>
          <a:bodyPr/>
          <a:lstStyle/>
          <a:p>
            <a:pPr lvl="0"/>
            <a:endParaRPr lang="en-US" noProof="0" dirty="0" smtClean="0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3862388" y="6411913"/>
            <a:ext cx="1000125" cy="26987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100">
                <a:solidFill>
                  <a:srgbClr val="000000"/>
                </a:solidFill>
                <a:ea typeface="MS PGothic" pitchFamily="34" charset="-128"/>
                <a:cs typeface="+mn-cs"/>
              </a:defRPr>
            </a:lvl1pPr>
          </a:lstStyle>
          <a:p>
            <a:pPr>
              <a:defRPr/>
            </a:pPr>
            <a:r>
              <a:rPr lang="en-US" dirty="0"/>
              <a:t>Page </a:t>
            </a:r>
            <a:fld id="{79A367B2-201F-40E1-A9F7-2C0A0D543F6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pic>
        <p:nvPicPr>
          <p:cNvPr id="34818" name="Picture 2" descr="C:\Users\caroleh\Pictures\AmazonServicesLogo.jp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65645" y="159068"/>
            <a:ext cx="1962150" cy="428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Amazon.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>
            <a:lvl1pPr algn="ctr">
              <a:defRPr sz="3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de-DE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8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de-DE" dirty="0"/>
          </a:p>
        </p:txBody>
      </p:sp>
      <p:sp>
        <p:nvSpPr>
          <p:cNvPr id="4" name="Datumsplatzhalter 12"/>
          <p:cNvSpPr>
            <a:spLocks noGrp="1"/>
          </p:cNvSpPr>
          <p:nvPr>
            <p:ph type="dt" sz="half" idx="10"/>
          </p:nvPr>
        </p:nvSpPr>
        <p:spPr>
          <a:xfrm>
            <a:off x="247650" y="6492875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900">
                <a:latin typeface="Arial" pitchFamily="34" charset="0"/>
              </a:defRPr>
            </a:lvl1pPr>
          </a:lstStyle>
          <a:p>
            <a:fld id="{948ADF33-F894-4C3E-8FB5-1F886A9E847A}" type="datetime1">
              <a:rPr lang="en-US" smtClean="0"/>
              <a:t>1/16/2012</a:t>
            </a:fld>
            <a:endParaRPr lang="en-US"/>
          </a:p>
        </p:txBody>
      </p:sp>
      <p:sp>
        <p:nvSpPr>
          <p:cNvPr id="5" name="Foliennummernplatzhalter 13"/>
          <p:cNvSpPr>
            <a:spLocks noGrp="1"/>
          </p:cNvSpPr>
          <p:nvPr>
            <p:ph type="sldNum" sz="quarter" idx="11"/>
          </p:nvPr>
        </p:nvSpPr>
        <p:spPr>
          <a:xfrm>
            <a:off x="6858000" y="6492875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900">
                <a:latin typeface="Arial" pitchFamily="34" charset="0"/>
              </a:defRPr>
            </a:lvl1pPr>
          </a:lstStyle>
          <a:p>
            <a:fld id="{CD5102D4-4025-46C2-B872-56EA61DCE10B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extBox 5"/>
          <p:cNvSpPr txBox="1"/>
          <p:nvPr userDrawn="1"/>
        </p:nvSpPr>
        <p:spPr>
          <a:xfrm>
            <a:off x="3752850" y="6304002"/>
            <a:ext cx="539115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dirty="0" smtClean="0">
                <a:solidFill>
                  <a:srgbClr val="000000"/>
                </a:solidFill>
              </a:rPr>
              <a:t>Confidential </a:t>
            </a:r>
            <a:r>
              <a:rPr lang="en-GB" sz="1000" dirty="0">
                <a:solidFill>
                  <a:srgbClr val="000000"/>
                </a:solidFill>
              </a:rPr>
              <a:t>© 1996-2011, Amazon.com, Inc. or its affiliates.  All rights reserved.</a:t>
            </a:r>
            <a:endParaRPr lang="en-US" sz="1000" dirty="0">
              <a:solidFill>
                <a:srgbClr val="000000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891747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Amazon Tex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6400" y="1447800"/>
            <a:ext cx="8450343" cy="4525962"/>
          </a:xfrm>
          <a:prstGeom prst="rect">
            <a:avLst/>
          </a:prstGeom>
        </p:spPr>
        <p:txBody>
          <a:bodyPr>
            <a:normAutofit/>
          </a:bodyPr>
          <a:lstStyle>
            <a:lvl1pPr marL="265113" indent="-265113">
              <a:buFont typeface="Arial" pitchFamily="34" charset="0"/>
              <a:buChar char="•"/>
              <a:defRPr sz="2800" b="1">
                <a:latin typeface="Arial" pitchFamily="34" charset="0"/>
                <a:cs typeface="Arial" pitchFamily="34" charset="0"/>
              </a:defRPr>
            </a:lvl1pPr>
            <a:lvl2pPr marL="539750" indent="-274638">
              <a:buFont typeface="Arial" pitchFamily="34" charset="0"/>
              <a:buChar char="•"/>
              <a:defRPr sz="2400" b="1">
                <a:latin typeface="Arial" pitchFamily="34" charset="0"/>
                <a:cs typeface="Arial" pitchFamily="34" charset="0"/>
              </a:defRPr>
            </a:lvl2pPr>
            <a:lvl3pPr marL="804863" indent="-265113">
              <a:buFont typeface="Arial" pitchFamily="34" charset="0"/>
              <a:buChar char="•"/>
              <a:defRPr sz="2000">
                <a:latin typeface="Arial" pitchFamily="34" charset="0"/>
                <a:cs typeface="Arial" pitchFamily="34" charset="0"/>
              </a:defRPr>
            </a:lvl3pPr>
            <a:lvl4pPr marL="1079500" indent="-274638">
              <a:buFont typeface="Arial" pitchFamily="34" charset="0"/>
              <a:buChar char="•"/>
              <a:defRPr sz="1800">
                <a:latin typeface="Arial" pitchFamily="34" charset="0"/>
                <a:cs typeface="Arial" pitchFamily="34" charset="0"/>
              </a:defRPr>
            </a:lvl4pPr>
            <a:lvl5pPr marL="1344613" indent="-265113">
              <a:buFont typeface="Arial" pitchFamily="34" charset="0"/>
              <a:buChar char="•"/>
              <a:defRPr sz="1800"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DE" dirty="0"/>
          </a:p>
        </p:txBody>
      </p:sp>
      <p:sp>
        <p:nvSpPr>
          <p:cNvPr id="7" name="Subtitle 2"/>
          <p:cNvSpPr>
            <a:spLocks noGrp="1"/>
          </p:cNvSpPr>
          <p:nvPr>
            <p:ph type="subTitle" idx="13"/>
          </p:nvPr>
        </p:nvSpPr>
        <p:spPr>
          <a:xfrm>
            <a:off x="2310500" y="461663"/>
            <a:ext cx="6604899" cy="396000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20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de-DE" dirty="0"/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2305050" y="65111"/>
            <a:ext cx="6610350" cy="396000"/>
          </a:xfrm>
          <a:prstGeom prst="rect">
            <a:avLst/>
          </a:prstGeom>
        </p:spPr>
        <p:txBody>
          <a:bodyPr/>
          <a:lstStyle>
            <a:lvl1pPr>
              <a:defRPr sz="20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de-DE" dirty="0"/>
          </a:p>
        </p:txBody>
      </p:sp>
      <p:sp>
        <p:nvSpPr>
          <p:cNvPr id="5" name="Datumsplatzhalter 12"/>
          <p:cNvSpPr>
            <a:spLocks noGrp="1"/>
          </p:cNvSpPr>
          <p:nvPr>
            <p:ph type="dt" sz="half" idx="14"/>
          </p:nvPr>
        </p:nvSpPr>
        <p:spPr>
          <a:xfrm>
            <a:off x="247650" y="6492875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900">
                <a:latin typeface="Arial" pitchFamily="34" charset="0"/>
              </a:defRPr>
            </a:lvl1pPr>
          </a:lstStyle>
          <a:p>
            <a:fld id="{CCB7D674-89F6-40ED-92E9-A076828B19DF}" type="datetime1">
              <a:rPr lang="en-US" smtClean="0"/>
              <a:t>1/16/2012</a:t>
            </a:fld>
            <a:endParaRPr lang="en-US"/>
          </a:p>
        </p:txBody>
      </p:sp>
      <p:sp>
        <p:nvSpPr>
          <p:cNvPr id="6" name="Foliennummernplatzhalter 13"/>
          <p:cNvSpPr>
            <a:spLocks noGrp="1"/>
          </p:cNvSpPr>
          <p:nvPr>
            <p:ph type="sldNum" sz="quarter" idx="15"/>
          </p:nvPr>
        </p:nvSpPr>
        <p:spPr>
          <a:xfrm>
            <a:off x="6858000" y="6492875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900">
                <a:latin typeface="Arial" pitchFamily="34" charset="0"/>
              </a:defRPr>
            </a:lvl1pPr>
          </a:lstStyle>
          <a:p>
            <a:fld id="{CD5102D4-4025-46C2-B872-56EA61DCE10B}" type="slidenum">
              <a:rPr lang="en-US" smtClean="0"/>
              <a:t>‹#›</a:t>
            </a:fld>
            <a:endParaRPr lang="en-US"/>
          </a:p>
        </p:txBody>
      </p:sp>
      <p:sp>
        <p:nvSpPr>
          <p:cNvPr id="8" name="Fußzeilenplatzhalter 14"/>
          <p:cNvSpPr>
            <a:spLocks noGrp="1"/>
          </p:cNvSpPr>
          <p:nvPr>
            <p:ph type="ftr" sz="quarter" idx="16"/>
          </p:nvPr>
        </p:nvSpPr>
        <p:spPr>
          <a:xfrm>
            <a:off x="3124200" y="6462713"/>
            <a:ext cx="2895600" cy="365125"/>
          </a:xfrm>
          <a:prstGeom prst="rect">
            <a:avLst/>
          </a:prstGeom>
        </p:spPr>
        <p:txBody>
          <a:bodyPr/>
          <a:lstStyle>
            <a:lvl1pPr algn="ctr">
              <a:defRPr sz="9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156883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Amazon Graphic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ubtitle 2"/>
          <p:cNvSpPr>
            <a:spLocks noGrp="1"/>
          </p:cNvSpPr>
          <p:nvPr>
            <p:ph type="subTitle" idx="13"/>
          </p:nvPr>
        </p:nvSpPr>
        <p:spPr>
          <a:xfrm>
            <a:off x="2310500" y="461663"/>
            <a:ext cx="6604899" cy="396000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20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de-DE" dirty="0"/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2305050" y="65111"/>
            <a:ext cx="6610350" cy="396000"/>
          </a:xfrm>
          <a:prstGeom prst="rect">
            <a:avLst/>
          </a:prstGeom>
        </p:spPr>
        <p:txBody>
          <a:bodyPr/>
          <a:lstStyle>
            <a:lvl1pPr>
              <a:defRPr sz="20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de-DE" dirty="0"/>
          </a:p>
        </p:txBody>
      </p:sp>
      <p:sp>
        <p:nvSpPr>
          <p:cNvPr id="4" name="Datumsplatzhalter 12"/>
          <p:cNvSpPr>
            <a:spLocks noGrp="1"/>
          </p:cNvSpPr>
          <p:nvPr>
            <p:ph type="dt" sz="half" idx="14"/>
          </p:nvPr>
        </p:nvSpPr>
        <p:spPr>
          <a:xfrm>
            <a:off x="247650" y="6492875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900">
                <a:latin typeface="Arial" pitchFamily="34" charset="0"/>
              </a:defRPr>
            </a:lvl1pPr>
          </a:lstStyle>
          <a:p>
            <a:fld id="{27EC4AE5-5891-4BE5-82A4-E6396D097E22}" type="datetime1">
              <a:rPr lang="en-US" smtClean="0"/>
              <a:t>1/16/2012</a:t>
            </a:fld>
            <a:endParaRPr lang="en-US"/>
          </a:p>
        </p:txBody>
      </p:sp>
      <p:sp>
        <p:nvSpPr>
          <p:cNvPr id="5" name="Foliennummernplatzhalter 13"/>
          <p:cNvSpPr>
            <a:spLocks noGrp="1"/>
          </p:cNvSpPr>
          <p:nvPr>
            <p:ph type="sldNum" sz="quarter" idx="15"/>
          </p:nvPr>
        </p:nvSpPr>
        <p:spPr>
          <a:xfrm>
            <a:off x="6858000" y="6492875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900">
                <a:latin typeface="Arial" pitchFamily="34" charset="0"/>
              </a:defRPr>
            </a:lvl1pPr>
          </a:lstStyle>
          <a:p>
            <a:fld id="{CD5102D4-4025-46C2-B872-56EA61DCE10B}" type="slidenum">
              <a:rPr lang="en-US" smtClean="0"/>
              <a:t>‹#›</a:t>
            </a:fld>
            <a:endParaRPr lang="en-US"/>
          </a:p>
        </p:txBody>
      </p:sp>
      <p:sp>
        <p:nvSpPr>
          <p:cNvPr id="6" name="Fußzeilenplatzhalter 14"/>
          <p:cNvSpPr>
            <a:spLocks noGrp="1"/>
          </p:cNvSpPr>
          <p:nvPr>
            <p:ph type="ftr" sz="quarter" idx="16"/>
          </p:nvPr>
        </p:nvSpPr>
        <p:spPr>
          <a:xfrm>
            <a:off x="3124200" y="6462713"/>
            <a:ext cx="2895600" cy="365125"/>
          </a:xfrm>
          <a:prstGeom prst="rect">
            <a:avLst/>
          </a:prstGeom>
        </p:spPr>
        <p:txBody>
          <a:bodyPr/>
          <a:lstStyle>
            <a:lvl1pPr algn="ctr">
              <a:defRPr sz="9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5184797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Graphics with Text 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ubtitle 2"/>
          <p:cNvSpPr>
            <a:spLocks noGrp="1"/>
          </p:cNvSpPr>
          <p:nvPr>
            <p:ph type="subTitle" idx="13"/>
          </p:nvPr>
        </p:nvSpPr>
        <p:spPr>
          <a:xfrm>
            <a:off x="2310500" y="461663"/>
            <a:ext cx="6604899" cy="396000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20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de-DE" dirty="0"/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2305050" y="65111"/>
            <a:ext cx="6610350" cy="396000"/>
          </a:xfrm>
          <a:prstGeom prst="rect">
            <a:avLst/>
          </a:prstGeom>
        </p:spPr>
        <p:txBody>
          <a:bodyPr/>
          <a:lstStyle>
            <a:lvl1pPr>
              <a:defRPr sz="20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de-DE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7"/>
          </p:nvPr>
        </p:nvSpPr>
        <p:spPr>
          <a:xfrm>
            <a:off x="247183" y="1055688"/>
            <a:ext cx="8564562" cy="314325"/>
          </a:xfrm>
          <a:prstGeom prst="rect">
            <a:avLst/>
          </a:prstGeom>
        </p:spPr>
        <p:txBody>
          <a:bodyPr/>
          <a:lstStyle>
            <a:lvl1pPr>
              <a:buFont typeface="Wingdings" pitchFamily="2" charset="2"/>
              <a:buChar char=""/>
              <a:defRPr sz="2000"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umsplatzhalter 12"/>
          <p:cNvSpPr>
            <a:spLocks noGrp="1"/>
          </p:cNvSpPr>
          <p:nvPr>
            <p:ph type="dt" sz="half" idx="18"/>
          </p:nvPr>
        </p:nvSpPr>
        <p:spPr>
          <a:xfrm>
            <a:off x="247650" y="6492875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900">
                <a:latin typeface="Arial" pitchFamily="34" charset="0"/>
              </a:defRPr>
            </a:lvl1pPr>
          </a:lstStyle>
          <a:p>
            <a:fld id="{BBD91399-AEFA-4950-8371-AD327F83A2B2}" type="datetime1">
              <a:rPr lang="en-US" smtClean="0"/>
              <a:t>1/16/2012</a:t>
            </a:fld>
            <a:endParaRPr lang="en-US"/>
          </a:p>
        </p:txBody>
      </p:sp>
      <p:sp>
        <p:nvSpPr>
          <p:cNvPr id="6" name="Foliennummernplatzhalter 13"/>
          <p:cNvSpPr>
            <a:spLocks noGrp="1"/>
          </p:cNvSpPr>
          <p:nvPr>
            <p:ph type="sldNum" sz="quarter" idx="19"/>
          </p:nvPr>
        </p:nvSpPr>
        <p:spPr>
          <a:xfrm>
            <a:off x="6858000" y="6492875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900">
                <a:latin typeface="Arial" pitchFamily="34" charset="0"/>
              </a:defRPr>
            </a:lvl1pPr>
          </a:lstStyle>
          <a:p>
            <a:fld id="{CD5102D4-4025-46C2-B872-56EA61DCE10B}" type="slidenum">
              <a:rPr lang="en-US" smtClean="0"/>
              <a:t>‹#›</a:t>
            </a:fld>
            <a:endParaRPr lang="en-US"/>
          </a:p>
        </p:txBody>
      </p:sp>
      <p:sp>
        <p:nvSpPr>
          <p:cNvPr id="8" name="Fußzeilenplatzhalter 14"/>
          <p:cNvSpPr>
            <a:spLocks noGrp="1"/>
          </p:cNvSpPr>
          <p:nvPr>
            <p:ph type="ftr" sz="quarter" idx="20"/>
          </p:nvPr>
        </p:nvSpPr>
        <p:spPr>
          <a:xfrm>
            <a:off x="3124200" y="6462713"/>
            <a:ext cx="2895600" cy="365125"/>
          </a:xfrm>
          <a:prstGeom prst="rect">
            <a:avLst/>
          </a:prstGeom>
        </p:spPr>
        <p:txBody>
          <a:bodyPr/>
          <a:lstStyle>
            <a:lvl1pPr algn="ctr">
              <a:defRPr sz="9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9283420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Final Amazon.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ubtitle 2"/>
          <p:cNvSpPr>
            <a:spLocks noGrp="1"/>
          </p:cNvSpPr>
          <p:nvPr>
            <p:ph type="subTitle" idx="13"/>
          </p:nvPr>
        </p:nvSpPr>
        <p:spPr>
          <a:xfrm>
            <a:off x="2301356" y="448963"/>
            <a:ext cx="6604899" cy="396000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20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de-DE" dirty="0"/>
          </a:p>
        </p:txBody>
      </p:sp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305050" y="70699"/>
            <a:ext cx="6610350" cy="396000"/>
          </a:xfrm>
          <a:prstGeom prst="rect">
            <a:avLst/>
          </a:prstGeom>
        </p:spPr>
        <p:txBody>
          <a:bodyPr/>
          <a:lstStyle>
            <a:lvl1pPr>
              <a:defRPr sz="20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de-DE" dirty="0"/>
          </a:p>
        </p:txBody>
      </p:sp>
      <p:sp>
        <p:nvSpPr>
          <p:cNvPr id="4" name="Datumsplatzhalter 12"/>
          <p:cNvSpPr>
            <a:spLocks noGrp="1"/>
          </p:cNvSpPr>
          <p:nvPr>
            <p:ph type="dt" sz="half" idx="14"/>
          </p:nvPr>
        </p:nvSpPr>
        <p:spPr>
          <a:xfrm>
            <a:off x="247650" y="6492875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900">
                <a:latin typeface="Arial" pitchFamily="34" charset="0"/>
              </a:defRPr>
            </a:lvl1pPr>
          </a:lstStyle>
          <a:p>
            <a:fld id="{A814F0F6-E7FE-4D0D-AB11-698FC629BDF1}" type="datetime1">
              <a:rPr lang="en-US" smtClean="0"/>
              <a:t>1/16/2012</a:t>
            </a:fld>
            <a:endParaRPr lang="en-US"/>
          </a:p>
        </p:txBody>
      </p:sp>
      <p:sp>
        <p:nvSpPr>
          <p:cNvPr id="5" name="Foliennummernplatzhalter 13"/>
          <p:cNvSpPr>
            <a:spLocks noGrp="1"/>
          </p:cNvSpPr>
          <p:nvPr>
            <p:ph type="sldNum" sz="quarter" idx="15"/>
          </p:nvPr>
        </p:nvSpPr>
        <p:spPr>
          <a:xfrm>
            <a:off x="6858000" y="6492875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900">
                <a:latin typeface="Arial" pitchFamily="34" charset="0"/>
              </a:defRPr>
            </a:lvl1pPr>
          </a:lstStyle>
          <a:p>
            <a:fld id="{CD5102D4-4025-46C2-B872-56EA61DCE10B}" type="slidenum">
              <a:rPr lang="en-US" smtClean="0"/>
              <a:t>‹#›</a:t>
            </a:fld>
            <a:endParaRPr lang="en-US"/>
          </a:p>
        </p:txBody>
      </p:sp>
      <p:sp>
        <p:nvSpPr>
          <p:cNvPr id="6" name="Fußzeilenplatzhalter 14"/>
          <p:cNvSpPr>
            <a:spLocks noGrp="1"/>
          </p:cNvSpPr>
          <p:nvPr>
            <p:ph type="ftr" sz="quarter" idx="16"/>
          </p:nvPr>
        </p:nvSpPr>
        <p:spPr>
          <a:xfrm>
            <a:off x="3124200" y="6462713"/>
            <a:ext cx="2895600" cy="365125"/>
          </a:xfrm>
          <a:prstGeom prst="rect">
            <a:avLst/>
          </a:prstGeom>
        </p:spPr>
        <p:txBody>
          <a:bodyPr/>
          <a:lstStyle>
            <a:lvl1pPr algn="ctr">
              <a:defRPr sz="9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273723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2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453438" y="6653213"/>
            <a:ext cx="407987" cy="303212"/>
          </a:xfrm>
          <a:prstGeom prst="rect">
            <a:avLst/>
          </a:prstGeom>
        </p:spPr>
        <p:txBody>
          <a:bodyPr lIns="86493" tIns="43247" rIns="86493" bIns="43247"/>
          <a:lstStyle>
            <a:lvl1pPr algn="r" defTabSz="914485" rtl="0" eaLnBrk="0" fontAlgn="base" hangingPunct="0">
              <a:spcBef>
                <a:spcPct val="0"/>
              </a:spcBef>
              <a:spcAft>
                <a:spcPct val="0"/>
              </a:spcAft>
              <a:defRPr lang="en-US" sz="900" b="1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</a:lstStyle>
          <a:p>
            <a:fld id="{CD5102D4-4025-46C2-B872-56EA61DCE10B}" type="slidenum">
              <a:rPr lang="en-US" smtClean="0"/>
              <a:t>‹#›</a:t>
            </a:fld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1025" y="6697663"/>
            <a:ext cx="2895600" cy="320675"/>
          </a:xfrm>
          <a:prstGeom prst="rect">
            <a:avLst/>
          </a:prstGeom>
        </p:spPr>
        <p:txBody>
          <a:bodyPr lIns="91432" tIns="45716" rIns="91432" bIns="45716"/>
          <a:lstStyle>
            <a:lvl1pPr>
              <a:defRPr sz="800"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0727337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5575" y="1066800"/>
            <a:ext cx="8832850" cy="1438855"/>
          </a:xfrm>
        </p:spPr>
        <p:txBody>
          <a:bodyPr/>
          <a:lstStyle>
            <a:lvl1pPr>
              <a:buClr>
                <a:srgbClr val="FF9900"/>
              </a:buClr>
              <a:buFont typeface="Wingdings" pitchFamily="2" charset="2"/>
              <a:buChar char="q"/>
              <a:defRPr/>
            </a:lvl1pPr>
            <a:lvl2pPr>
              <a:buClr>
                <a:srgbClr val="FF9900"/>
              </a:buClr>
              <a:buFont typeface="Wingdings" pitchFamily="2" charset="2"/>
              <a:buChar char="q"/>
              <a:defRPr sz="2400" baseline="0"/>
            </a:lvl2pPr>
            <a:lvl3pPr>
              <a:buClr>
                <a:srgbClr val="FF9900"/>
              </a:buClr>
              <a:buFont typeface="Wingdings" pitchFamily="2" charset="2"/>
              <a:buChar char="q"/>
              <a:defRPr/>
            </a:lvl3pPr>
            <a:lvl4pPr>
              <a:buClr>
                <a:srgbClr val="FF9900"/>
              </a:buClr>
              <a:buFont typeface="Wingdings" pitchFamily="2" charset="2"/>
              <a:buChar char="q"/>
              <a:defRPr/>
            </a:lvl4pPr>
            <a:lvl5pPr>
              <a:buFont typeface="Arial" pitchFamily="34" charset="0"/>
              <a:buChar char="•"/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4" name="Slide Number Placeholder 3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4002088" y="6411913"/>
            <a:ext cx="1000125" cy="26987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100">
                <a:solidFill>
                  <a:srgbClr val="000000"/>
                </a:solidFill>
                <a:ea typeface="MS PGothic" pitchFamily="34" charset="-128"/>
                <a:cs typeface="+mn-cs"/>
              </a:defRPr>
            </a:lvl1pPr>
          </a:lstStyle>
          <a:p>
            <a:pPr>
              <a:defRPr/>
            </a:pPr>
            <a:r>
              <a:rPr lang="en-US" dirty="0"/>
              <a:t>Page </a:t>
            </a:r>
            <a:fld id="{7A32227D-CAC6-40DB-B7C1-DBEA0806FB5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04685" y="197167"/>
            <a:ext cx="1962150" cy="428625"/>
          </a:xfrm>
          <a:prstGeom prst="rect">
            <a:avLst/>
          </a:prstGeom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  <p:hf hdr="0" dt="0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616274-85E2-4C58-9CD4-DAD6C73D7265}" type="datetime1">
              <a:rPr lang="en-US" smtClean="0"/>
              <a:t>1/16/2012</a:t>
            </a:fld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Page </a:t>
            </a:r>
            <a:fld id="{7A32227D-CAC6-40DB-B7C1-DBEA0806FB5C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5637035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  <p:hf hdr="0" dt="0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8" descr="pp-cover-2b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762000"/>
            <a:ext cx="9144000" cy="4851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 Box 17"/>
          <p:cNvSpPr txBox="1">
            <a:spLocks noChangeArrowheads="1"/>
          </p:cNvSpPr>
          <p:nvPr/>
        </p:nvSpPr>
        <p:spPr bwMode="auto">
          <a:xfrm>
            <a:off x="4572000" y="4960938"/>
            <a:ext cx="39624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Tahoma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Tahoma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Tahoma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Tahoma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Tahoma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  <a:ea typeface="ＭＳ Ｐゴシック" pitchFamily="34" charset="-128"/>
              </a:defRPr>
            </a:lvl9pPr>
          </a:lstStyle>
          <a:p>
            <a:pPr algn="r" eaLnBrk="1" hangingPunct="1">
              <a:spcBef>
                <a:spcPct val="50000"/>
              </a:spcBef>
              <a:defRPr/>
            </a:pPr>
            <a:r>
              <a:rPr lang="en-US" smtClean="0">
                <a:latin typeface="Frutiger 57Cn"/>
                <a:cs typeface="Arial" pitchFamily="34" charset="0"/>
              </a:rPr>
              <a:t>www.fba.amazon.co.uk</a:t>
            </a: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56238" y="2306638"/>
            <a:ext cx="3175000" cy="1338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83014" name="Rectangle 6"/>
          <p:cNvSpPr>
            <a:spLocks noGrp="1" noChangeArrowheads="1"/>
          </p:cNvSpPr>
          <p:nvPr>
            <p:ph type="ctrTitle"/>
          </p:nvPr>
        </p:nvSpPr>
        <p:spPr>
          <a:xfrm>
            <a:off x="3048000" y="5638800"/>
            <a:ext cx="5486400" cy="533400"/>
          </a:xfrm>
          <a:ln/>
        </p:spPr>
        <p:txBody>
          <a:bodyPr/>
          <a:lstStyle>
            <a:lvl1pPr algn="r">
              <a:defRPr sz="1200" b="0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683015" name="Rectangle 7"/>
          <p:cNvSpPr>
            <a:spLocks noGrp="1" noChangeArrowheads="1"/>
          </p:cNvSpPr>
          <p:nvPr>
            <p:ph type="subTitle" idx="1"/>
          </p:nvPr>
        </p:nvSpPr>
        <p:spPr>
          <a:xfrm>
            <a:off x="3048000" y="6172200"/>
            <a:ext cx="5486400" cy="369332"/>
          </a:xfrm>
        </p:spPr>
        <p:txBody>
          <a:bodyPr/>
          <a:lstStyle>
            <a:lvl1pPr marL="0" indent="0" algn="r">
              <a:spcBef>
                <a:spcPct val="0"/>
              </a:spcBef>
              <a:buFontTx/>
              <a:buNone/>
              <a:defRPr sz="1800"/>
            </a:lvl1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9725866"/>
      </p:ext>
    </p:extLst>
  </p:cSld>
  <p:clrMapOvr>
    <a:masterClrMapping/>
  </p:clrMapOvr>
  <p:transition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5575" y="1066800"/>
            <a:ext cx="8832850" cy="1438855"/>
          </a:xfrm>
        </p:spPr>
        <p:txBody>
          <a:bodyPr/>
          <a:lstStyle>
            <a:lvl1pPr>
              <a:buClr>
                <a:srgbClr val="FF9900"/>
              </a:buClr>
              <a:buFont typeface="Wingdings" pitchFamily="2" charset="2"/>
              <a:buChar char="q"/>
              <a:defRPr/>
            </a:lvl1pPr>
            <a:lvl2pPr>
              <a:buClr>
                <a:srgbClr val="FF9900"/>
              </a:buClr>
              <a:buFont typeface="Wingdings" pitchFamily="2" charset="2"/>
              <a:buChar char="q"/>
              <a:defRPr sz="2400" baseline="0"/>
            </a:lvl2pPr>
            <a:lvl3pPr>
              <a:buClr>
                <a:srgbClr val="FF9900"/>
              </a:buClr>
              <a:buFont typeface="Wingdings" pitchFamily="2" charset="2"/>
              <a:buChar char="q"/>
              <a:defRPr/>
            </a:lvl3pPr>
            <a:lvl4pPr>
              <a:buClr>
                <a:srgbClr val="FF9900"/>
              </a:buClr>
              <a:buFont typeface="Wingdings" pitchFamily="2" charset="2"/>
              <a:buChar char="q"/>
              <a:defRPr/>
            </a:lvl4pPr>
            <a:lvl5pPr>
              <a:buFont typeface="Arial" pitchFamily="34" charset="0"/>
              <a:buChar char="•"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4" name="Slide Number Placeholder 3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4002088" y="6411913"/>
            <a:ext cx="1000125" cy="26987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100">
                <a:solidFill>
                  <a:srgbClr val="000000"/>
                </a:solidFill>
                <a:ea typeface="MS PGothic" pitchFamily="34" charset="-128"/>
                <a:cs typeface="+mn-cs"/>
              </a:defRPr>
            </a:lvl1pPr>
          </a:lstStyle>
          <a:p>
            <a:pPr>
              <a:defRPr/>
            </a:pPr>
            <a:r>
              <a:rPr lang="en-US"/>
              <a:t>Page </a:t>
            </a:r>
            <a:fld id="{40793360-9569-4932-8C21-AFF0727890E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0115829"/>
      </p:ext>
    </p:extLst>
  </p:cSld>
  <p:clrMapOvr>
    <a:masterClrMapping/>
  </p:clrMapOvr>
  <p:transition>
    <p:fade/>
  </p:transition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7350125" y="6457950"/>
            <a:ext cx="1652588" cy="246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Tahoma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Tahoma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Tahoma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Tahoma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Tahoma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  <a:ea typeface="ＭＳ Ｐゴシック" pitchFamily="34" charset="-128"/>
              </a:defRPr>
            </a:lvl9pPr>
          </a:lstStyle>
          <a:p>
            <a:pPr eaLnBrk="1" hangingPunct="1">
              <a:defRPr/>
            </a:pPr>
            <a:r>
              <a:rPr lang="en-US" sz="1000" smtClean="0">
                <a:solidFill>
                  <a:srgbClr val="000000"/>
                </a:solidFill>
                <a:cs typeface="Arial" pitchFamily="34" charset="0"/>
              </a:rPr>
              <a:t>Amazon Services Europe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23685408"/>
      </p:ext>
    </p:extLst>
  </p:cSld>
  <p:clrMapOvr>
    <a:masterClrMapping/>
  </p:clrMapOvr>
  <p:transition>
    <p:fade/>
  </p:transition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5575" y="893763"/>
            <a:ext cx="4340225" cy="15414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893763"/>
            <a:ext cx="4340225" cy="15414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4014788" y="6386513"/>
            <a:ext cx="1000125" cy="26987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100">
                <a:solidFill>
                  <a:srgbClr val="000000"/>
                </a:solidFill>
                <a:ea typeface="MS PGothic" pitchFamily="34" charset="-128"/>
                <a:cs typeface="+mn-cs"/>
              </a:defRPr>
            </a:lvl1pPr>
          </a:lstStyle>
          <a:p>
            <a:pPr>
              <a:defRPr/>
            </a:pPr>
            <a:r>
              <a:rPr lang="en-US"/>
              <a:t>Page </a:t>
            </a:r>
            <a:fld id="{EF43A792-5C33-4BD4-B0AD-9FB94A20C3F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4623303"/>
      </p:ext>
    </p:extLst>
  </p:cSld>
  <p:clrMapOvr>
    <a:masterClrMapping/>
  </p:clrMapOvr>
  <p:transition>
    <p:fade/>
  </p:transition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3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4116388" y="6464300"/>
            <a:ext cx="811212" cy="2174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100">
                <a:solidFill>
                  <a:srgbClr val="000000"/>
                </a:solidFill>
                <a:ea typeface="MS PGothic" pitchFamily="34" charset="-128"/>
                <a:cs typeface="+mn-cs"/>
              </a:defRPr>
            </a:lvl1pPr>
          </a:lstStyle>
          <a:p>
            <a:pPr>
              <a:defRPr/>
            </a:pPr>
            <a:r>
              <a:rPr lang="en-US"/>
              <a:t>Page </a:t>
            </a:r>
            <a:fld id="{788A931D-E457-45E7-BD1E-1F4A596BA56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6205216"/>
      </p:ext>
    </p:extLst>
  </p:cSld>
  <p:clrMapOvr>
    <a:masterClrMapping/>
  </p:clrMapOvr>
  <p:transition>
    <p:fade/>
  </p:transition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4167188" y="6400800"/>
            <a:ext cx="760412" cy="2809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100">
                <a:solidFill>
                  <a:srgbClr val="000000"/>
                </a:solidFill>
                <a:ea typeface="MS PGothic" pitchFamily="34" charset="-128"/>
                <a:cs typeface="+mn-cs"/>
              </a:defRPr>
            </a:lvl1pPr>
          </a:lstStyle>
          <a:p>
            <a:pPr>
              <a:defRPr/>
            </a:pPr>
            <a:r>
              <a:rPr lang="en-US"/>
              <a:t>Page </a:t>
            </a:r>
            <a:fld id="{D890B363-10EB-414F-BDC6-F8DB05A2AB7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1156244"/>
      </p:ext>
    </p:extLst>
  </p:cSld>
  <p:clrMapOvr>
    <a:masterClrMapping/>
  </p:clrMapOvr>
  <p:transition>
    <p:fade/>
  </p:transition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3938588" y="6399213"/>
            <a:ext cx="1000125" cy="26987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100">
                <a:solidFill>
                  <a:srgbClr val="000000"/>
                </a:solidFill>
                <a:ea typeface="MS PGothic" pitchFamily="34" charset="-128"/>
                <a:cs typeface="+mn-cs"/>
              </a:defRPr>
            </a:lvl1pPr>
          </a:lstStyle>
          <a:p>
            <a:pPr>
              <a:defRPr/>
            </a:pPr>
            <a:r>
              <a:rPr lang="en-US"/>
              <a:t>Page </a:t>
            </a:r>
            <a:fld id="{F6E52CEB-7FBB-4159-AF01-468D4D771EC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1005803"/>
      </p:ext>
    </p:extLst>
  </p:cSld>
  <p:clrMapOvr>
    <a:masterClrMapping/>
  </p:clrMapOvr>
  <p:transition>
    <p:fade/>
  </p:transition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3760788" y="6411913"/>
            <a:ext cx="1000125" cy="26987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100">
                <a:solidFill>
                  <a:srgbClr val="000000"/>
                </a:solidFill>
                <a:ea typeface="MS PGothic" pitchFamily="34" charset="-128"/>
                <a:cs typeface="+mn-cs"/>
              </a:defRPr>
            </a:lvl1pPr>
          </a:lstStyle>
          <a:p>
            <a:pPr>
              <a:defRPr/>
            </a:pPr>
            <a:r>
              <a:rPr lang="en-US"/>
              <a:t>Page </a:t>
            </a:r>
            <a:fld id="{6C622BD1-363A-4FB3-99A1-2FBA3B1E01C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6997313"/>
      </p:ext>
    </p:extLst>
  </p:cSld>
  <p:clrMapOvr>
    <a:masterClrMapping/>
  </p:clrMapOvr>
  <p:transition>
    <p:fade/>
  </p:transition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4002088" y="6411913"/>
            <a:ext cx="1000125" cy="26987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100">
                <a:solidFill>
                  <a:srgbClr val="000000"/>
                </a:solidFill>
                <a:ea typeface="MS PGothic" pitchFamily="34" charset="-128"/>
                <a:cs typeface="+mn-cs"/>
              </a:defRPr>
            </a:lvl1pPr>
          </a:lstStyle>
          <a:p>
            <a:pPr>
              <a:defRPr/>
            </a:pPr>
            <a:r>
              <a:rPr lang="en-US"/>
              <a:t>Page </a:t>
            </a:r>
            <a:fld id="{88E2032C-A85E-4432-88EE-EFEFBA3F457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3634656"/>
      </p:ext>
    </p:extLst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 userDrawn="1"/>
        </p:nvSpPr>
        <p:spPr>
          <a:xfrm>
            <a:off x="7350125" y="6457950"/>
            <a:ext cx="1652588" cy="2460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1000" dirty="0">
                <a:solidFill>
                  <a:srgbClr val="000000"/>
                </a:solidFill>
                <a:ea typeface="MS PGothic" pitchFamily="34" charset="-128"/>
                <a:cs typeface="Arial" pitchFamily="34" charset="0"/>
              </a:rPr>
              <a:t>Amazon Services Europe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none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3824288" y="6424613"/>
            <a:ext cx="1000125" cy="26987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100">
                <a:solidFill>
                  <a:srgbClr val="000000"/>
                </a:solidFill>
                <a:ea typeface="MS PGothic" pitchFamily="34" charset="-128"/>
                <a:cs typeface="+mn-cs"/>
              </a:defRPr>
            </a:lvl1pPr>
          </a:lstStyle>
          <a:p>
            <a:pPr>
              <a:defRPr/>
            </a:pPr>
            <a:r>
              <a:rPr lang="en-US"/>
              <a:t>Page </a:t>
            </a:r>
            <a:fld id="{C529A798-A585-49D9-8842-71FA5A80231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2049742"/>
      </p:ext>
    </p:extLst>
  </p:cSld>
  <p:clrMapOvr>
    <a:masterClrMapping/>
  </p:clrMapOvr>
  <p:transition>
    <p:fade/>
  </p:transition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0213" y="228600"/>
            <a:ext cx="2208212" cy="22066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5575" y="228600"/>
            <a:ext cx="6472238" cy="22066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4002088" y="6399213"/>
            <a:ext cx="1000125" cy="26987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100">
                <a:solidFill>
                  <a:srgbClr val="000000"/>
                </a:solidFill>
                <a:ea typeface="MS PGothic" pitchFamily="34" charset="-128"/>
                <a:cs typeface="+mn-cs"/>
              </a:defRPr>
            </a:lvl1pPr>
          </a:lstStyle>
          <a:p>
            <a:pPr>
              <a:defRPr/>
            </a:pPr>
            <a:r>
              <a:rPr lang="en-US"/>
              <a:t>Page </a:t>
            </a:r>
            <a:fld id="{ED23F0D4-AB5B-4094-9E6F-F2492A975C1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9697249"/>
      </p:ext>
    </p:extLst>
  </p:cSld>
  <p:clrMapOvr>
    <a:masterClrMapping/>
  </p:clrMapOvr>
  <p:transition>
    <p:fade/>
  </p:transition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28600"/>
            <a:ext cx="4572000" cy="4572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155575" y="893763"/>
            <a:ext cx="8832850" cy="1541462"/>
          </a:xfrm>
        </p:spPr>
        <p:txBody>
          <a:bodyPr/>
          <a:lstStyle/>
          <a:p>
            <a:pPr lvl="0"/>
            <a:r>
              <a:rPr lang="en-US" noProof="0" smtClean="0"/>
              <a:t>Click icon to add table</a:t>
            </a:r>
            <a:endParaRPr lang="en-US" noProof="0" dirty="0" smtClean="0"/>
          </a:p>
        </p:txBody>
      </p:sp>
      <p:sp>
        <p:nvSpPr>
          <p:cNvPr id="4" name="Slide Number Placeholder 3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4052888" y="6411913"/>
            <a:ext cx="1000125" cy="26987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100">
                <a:solidFill>
                  <a:srgbClr val="000000"/>
                </a:solidFill>
                <a:ea typeface="MS PGothic" pitchFamily="34" charset="-128"/>
                <a:cs typeface="+mn-cs"/>
              </a:defRPr>
            </a:lvl1pPr>
          </a:lstStyle>
          <a:p>
            <a:pPr>
              <a:defRPr/>
            </a:pPr>
            <a:r>
              <a:rPr lang="en-US"/>
              <a:t>Page </a:t>
            </a:r>
            <a:fld id="{AB20F5F5-4DB0-43B8-9A56-DAC87198908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9272873"/>
      </p:ext>
    </p:extLst>
  </p:cSld>
  <p:clrMapOvr>
    <a:masterClrMapping/>
  </p:clrMapOvr>
  <p:transition>
    <p:fade/>
  </p:transition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Media" preserve="1">
  <p:cSld name="Title, Text and Media Cli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28600"/>
            <a:ext cx="6400800" cy="4572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55575" y="893763"/>
            <a:ext cx="4340225" cy="15414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Media Placeholder 3"/>
          <p:cNvSpPr>
            <a:spLocks noGrp="1"/>
          </p:cNvSpPr>
          <p:nvPr>
            <p:ph type="media" sz="half" idx="2"/>
          </p:nvPr>
        </p:nvSpPr>
        <p:spPr>
          <a:xfrm>
            <a:off x="4648200" y="893763"/>
            <a:ext cx="4340225" cy="1541462"/>
          </a:xfrm>
        </p:spPr>
        <p:txBody>
          <a:bodyPr/>
          <a:lstStyle/>
          <a:p>
            <a:pPr lvl="0"/>
            <a:r>
              <a:rPr lang="en-US" noProof="0" smtClean="0"/>
              <a:t>Click icon to add media</a:t>
            </a:r>
            <a:endParaRPr lang="en-US" noProof="0" dirty="0" smtClean="0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3862388" y="6411913"/>
            <a:ext cx="1000125" cy="26987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100">
                <a:solidFill>
                  <a:srgbClr val="000000"/>
                </a:solidFill>
                <a:ea typeface="MS PGothic" pitchFamily="34" charset="-128"/>
                <a:cs typeface="+mn-cs"/>
              </a:defRPr>
            </a:lvl1pPr>
          </a:lstStyle>
          <a:p>
            <a:pPr>
              <a:defRPr/>
            </a:pPr>
            <a:r>
              <a:rPr lang="en-US"/>
              <a:t>Page </a:t>
            </a:r>
            <a:fld id="{EF505323-7B80-49C7-96A9-90F36DB1E9A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6581701"/>
      </p:ext>
    </p:extLst>
  </p:cSld>
  <p:clrMapOvr>
    <a:masterClrMapping/>
  </p:clrMapOvr>
  <p:transition>
    <p:fade/>
  </p:transition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mazon Tex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6400" y="1447800"/>
            <a:ext cx="8450343" cy="4525962"/>
          </a:xfrm>
          <a:prstGeom prst="rect">
            <a:avLst/>
          </a:prstGeom>
        </p:spPr>
        <p:txBody>
          <a:bodyPr>
            <a:normAutofit/>
          </a:bodyPr>
          <a:lstStyle>
            <a:lvl1pPr marL="265113" indent="-265113">
              <a:buFont typeface="Arial" pitchFamily="34" charset="0"/>
              <a:buChar char="•"/>
              <a:defRPr sz="2800" b="1">
                <a:latin typeface="Arial" pitchFamily="34" charset="0"/>
                <a:cs typeface="Arial" pitchFamily="34" charset="0"/>
              </a:defRPr>
            </a:lvl1pPr>
            <a:lvl2pPr marL="539750" indent="-274638">
              <a:buFont typeface="Arial" pitchFamily="34" charset="0"/>
              <a:buChar char="•"/>
              <a:defRPr sz="2400" b="1">
                <a:latin typeface="Arial" pitchFamily="34" charset="0"/>
                <a:cs typeface="Arial" pitchFamily="34" charset="0"/>
              </a:defRPr>
            </a:lvl2pPr>
            <a:lvl3pPr marL="804863" indent="-265113">
              <a:buFont typeface="Arial" pitchFamily="34" charset="0"/>
              <a:buChar char="•"/>
              <a:defRPr sz="2000">
                <a:latin typeface="Arial" pitchFamily="34" charset="0"/>
                <a:cs typeface="Arial" pitchFamily="34" charset="0"/>
              </a:defRPr>
            </a:lvl3pPr>
            <a:lvl4pPr marL="1079500" indent="-274638">
              <a:buFont typeface="Arial" pitchFamily="34" charset="0"/>
              <a:buChar char="•"/>
              <a:defRPr sz="1800">
                <a:latin typeface="Arial" pitchFamily="34" charset="0"/>
                <a:cs typeface="Arial" pitchFamily="34" charset="0"/>
              </a:defRPr>
            </a:lvl4pPr>
            <a:lvl5pPr marL="1344613" indent="-265113">
              <a:buFont typeface="Arial" pitchFamily="34" charset="0"/>
              <a:buChar char="•"/>
              <a:defRPr sz="1800"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DE" dirty="0"/>
          </a:p>
        </p:txBody>
      </p:sp>
      <p:sp>
        <p:nvSpPr>
          <p:cNvPr id="7" name="Subtitle 2"/>
          <p:cNvSpPr>
            <a:spLocks noGrp="1"/>
          </p:cNvSpPr>
          <p:nvPr>
            <p:ph type="subTitle" idx="13"/>
          </p:nvPr>
        </p:nvSpPr>
        <p:spPr>
          <a:xfrm>
            <a:off x="2310500" y="461663"/>
            <a:ext cx="6604899" cy="396000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20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de-DE" dirty="0"/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2305050" y="65111"/>
            <a:ext cx="6610350" cy="396000"/>
          </a:xfrm>
          <a:prstGeom prst="rect">
            <a:avLst/>
          </a:prstGeom>
        </p:spPr>
        <p:txBody>
          <a:bodyPr/>
          <a:lstStyle>
            <a:lvl1pPr>
              <a:defRPr sz="20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de-DE" dirty="0"/>
          </a:p>
        </p:txBody>
      </p:sp>
      <p:sp>
        <p:nvSpPr>
          <p:cNvPr id="5" name="Datumsplatzhalter 12"/>
          <p:cNvSpPr>
            <a:spLocks noGrp="1"/>
          </p:cNvSpPr>
          <p:nvPr>
            <p:ph type="dt" sz="half" idx="14"/>
          </p:nvPr>
        </p:nvSpPr>
        <p:spPr>
          <a:xfrm>
            <a:off x="247650" y="6492875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900">
                <a:latin typeface="Arial" pitchFamily="34" charset="0"/>
              </a:defRPr>
            </a:lvl1pPr>
          </a:lstStyle>
          <a:p>
            <a:fld id="{F95C51E1-36EE-48D1-AF40-C052D52E4CD4}" type="datetime1">
              <a:rPr lang="en-US" smtClean="0"/>
              <a:t>1/16/2012</a:t>
            </a:fld>
            <a:endParaRPr lang="en-US"/>
          </a:p>
        </p:txBody>
      </p:sp>
      <p:sp>
        <p:nvSpPr>
          <p:cNvPr id="6" name="Foliennummernplatzhalter 13"/>
          <p:cNvSpPr>
            <a:spLocks noGrp="1"/>
          </p:cNvSpPr>
          <p:nvPr>
            <p:ph type="sldNum" sz="quarter" idx="15"/>
          </p:nvPr>
        </p:nvSpPr>
        <p:spPr>
          <a:xfrm>
            <a:off x="6858000" y="6492875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900">
                <a:latin typeface="Arial" pitchFamily="34" charset="0"/>
              </a:defRPr>
            </a:lvl1pPr>
          </a:lstStyle>
          <a:p>
            <a:fld id="{CD5102D4-4025-46C2-B872-56EA61DCE10B}" type="slidenum">
              <a:rPr lang="en-US" smtClean="0"/>
              <a:t>‹#›</a:t>
            </a:fld>
            <a:endParaRPr lang="en-US"/>
          </a:p>
        </p:txBody>
      </p:sp>
      <p:sp>
        <p:nvSpPr>
          <p:cNvPr id="8" name="Fußzeilenplatzhalter 14"/>
          <p:cNvSpPr>
            <a:spLocks noGrp="1"/>
          </p:cNvSpPr>
          <p:nvPr>
            <p:ph type="ftr" sz="quarter" idx="16"/>
          </p:nvPr>
        </p:nvSpPr>
        <p:spPr>
          <a:xfrm>
            <a:off x="3124200" y="6462713"/>
            <a:ext cx="2895600" cy="365125"/>
          </a:xfrm>
          <a:prstGeom prst="rect">
            <a:avLst/>
          </a:prstGeom>
        </p:spPr>
        <p:txBody>
          <a:bodyPr/>
          <a:lstStyle>
            <a:lvl1pPr algn="ctr">
              <a:defRPr sz="9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15688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5575" y="893763"/>
            <a:ext cx="4340225" cy="15414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893763"/>
            <a:ext cx="4340225" cy="15414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4014788" y="6386513"/>
            <a:ext cx="1000125" cy="26987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100">
                <a:solidFill>
                  <a:srgbClr val="000000"/>
                </a:solidFill>
                <a:ea typeface="MS PGothic" pitchFamily="34" charset="-128"/>
                <a:cs typeface="+mn-cs"/>
              </a:defRPr>
            </a:lvl1pPr>
          </a:lstStyle>
          <a:p>
            <a:pPr>
              <a:defRPr/>
            </a:pPr>
            <a:r>
              <a:rPr lang="en-US" dirty="0"/>
              <a:t>Page </a:t>
            </a:r>
            <a:fld id="{62E50732-8146-4D51-A560-D018FE9A459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pic>
        <p:nvPicPr>
          <p:cNvPr id="25602" name="Picture 2" descr="C:\Users\caroleh\Pictures\AmazonServicesLogo.jp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35165" y="235268"/>
            <a:ext cx="1962150" cy="428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3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4116388" y="6464300"/>
            <a:ext cx="811212" cy="2174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100">
                <a:solidFill>
                  <a:srgbClr val="000000"/>
                </a:solidFill>
                <a:ea typeface="MS PGothic" pitchFamily="34" charset="-128"/>
                <a:cs typeface="+mn-cs"/>
              </a:defRPr>
            </a:lvl1pPr>
          </a:lstStyle>
          <a:p>
            <a:pPr>
              <a:defRPr/>
            </a:pPr>
            <a:r>
              <a:rPr lang="en-US" dirty="0"/>
              <a:t>Page </a:t>
            </a:r>
            <a:fld id="{2596D906-AB44-4244-AFD2-192A1EB63F4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pic>
        <p:nvPicPr>
          <p:cNvPr id="26626" name="Picture 2" descr="C:\Users\caroleh\Pictures\AmazonServicesLogo.jp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74205" y="196215"/>
            <a:ext cx="1962150" cy="428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4167188" y="6400800"/>
            <a:ext cx="760412" cy="2809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100">
                <a:solidFill>
                  <a:srgbClr val="000000"/>
                </a:solidFill>
                <a:ea typeface="MS PGothic" pitchFamily="34" charset="-128"/>
                <a:cs typeface="+mn-cs"/>
              </a:defRPr>
            </a:lvl1pPr>
          </a:lstStyle>
          <a:p>
            <a:pPr>
              <a:defRPr/>
            </a:pPr>
            <a:r>
              <a:rPr lang="en-US" dirty="0"/>
              <a:t>Page </a:t>
            </a:r>
            <a:fld id="{33731CFA-0D47-4C59-A9EE-AEBB59355E4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pic>
        <p:nvPicPr>
          <p:cNvPr id="27650" name="Picture 2" descr="C:\Users\caroleh\Pictures\AmazonServicesLogo.jp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81825" y="166688"/>
            <a:ext cx="1962150" cy="428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3938588" y="6399213"/>
            <a:ext cx="1000125" cy="26987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100">
                <a:solidFill>
                  <a:srgbClr val="000000"/>
                </a:solidFill>
                <a:ea typeface="MS PGothic" pitchFamily="34" charset="-128"/>
                <a:cs typeface="+mn-cs"/>
              </a:defRPr>
            </a:lvl1pPr>
          </a:lstStyle>
          <a:p>
            <a:pPr>
              <a:defRPr/>
            </a:pPr>
            <a:r>
              <a:rPr lang="en-US" dirty="0"/>
              <a:t>Page </a:t>
            </a:r>
            <a:fld id="{AACB51F5-F2EE-4CBD-850F-2A33A5CBF31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pic>
        <p:nvPicPr>
          <p:cNvPr id="28674" name="Picture 2" descr="C:\Users\caroleh\Pictures\AmazonServicesLogo.jp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42785" y="174308"/>
            <a:ext cx="1962150" cy="428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3760788" y="6411913"/>
            <a:ext cx="1000125" cy="26987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100">
                <a:solidFill>
                  <a:srgbClr val="000000"/>
                </a:solidFill>
                <a:ea typeface="MS PGothic" pitchFamily="34" charset="-128"/>
                <a:cs typeface="+mn-cs"/>
              </a:defRPr>
            </a:lvl1pPr>
          </a:lstStyle>
          <a:p>
            <a:pPr>
              <a:defRPr/>
            </a:pPr>
            <a:r>
              <a:rPr lang="en-US" dirty="0"/>
              <a:t>Page </a:t>
            </a:r>
            <a:fld id="{F92A61EA-01AF-48DF-9CB7-29EBEDB36EC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pic>
        <p:nvPicPr>
          <p:cNvPr id="29698" name="Picture 2" descr="C:\Users\caroleh\Pictures\AmazonServicesLogo.jp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81825" y="180975"/>
            <a:ext cx="1962150" cy="428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4002088" y="6411913"/>
            <a:ext cx="1000125" cy="26987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100">
                <a:solidFill>
                  <a:srgbClr val="000000"/>
                </a:solidFill>
                <a:ea typeface="MS PGothic" pitchFamily="34" charset="-128"/>
                <a:cs typeface="+mn-cs"/>
              </a:defRPr>
            </a:lvl1pPr>
          </a:lstStyle>
          <a:p>
            <a:pPr>
              <a:defRPr/>
            </a:pPr>
            <a:r>
              <a:rPr lang="en-US" dirty="0"/>
              <a:t>Page </a:t>
            </a:r>
            <a:fld id="{B293E4E0-9C57-4295-9D8F-1E9C71B6B7F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pic>
        <p:nvPicPr>
          <p:cNvPr id="30722" name="Picture 2" descr="C:\Users\caroleh\Pictures\AmazonServicesLogo.jp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42785" y="128588"/>
            <a:ext cx="1962150" cy="428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theme" Target="../theme/theme2.xml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5" Type="http://schemas.openxmlformats.org/officeDocument/2006/relationships/slideLayout" Target="../slideLayouts/slideLayout18.xml"/><Relationship Id="rId10" Type="http://schemas.openxmlformats.org/officeDocument/2006/relationships/image" Target="../media/image6.png"/><Relationship Id="rId4" Type="http://schemas.openxmlformats.org/officeDocument/2006/relationships/slideLayout" Target="../slideLayouts/slideLayout17.xml"/><Relationship Id="rId9" Type="http://schemas.openxmlformats.org/officeDocument/2006/relationships/image" Target="../media/image5.jpe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8.xml"/><Relationship Id="rId13" Type="http://schemas.openxmlformats.org/officeDocument/2006/relationships/slideLayout" Target="../slideLayouts/slideLayout33.xml"/><Relationship Id="rId18" Type="http://schemas.openxmlformats.org/officeDocument/2006/relationships/image" Target="../media/image2.png"/><Relationship Id="rId3" Type="http://schemas.openxmlformats.org/officeDocument/2006/relationships/slideLayout" Target="../slideLayouts/slideLayout23.xml"/><Relationship Id="rId7" Type="http://schemas.openxmlformats.org/officeDocument/2006/relationships/slideLayout" Target="../slideLayouts/slideLayout27.xml"/><Relationship Id="rId12" Type="http://schemas.openxmlformats.org/officeDocument/2006/relationships/slideLayout" Target="../slideLayouts/slideLayout32.xml"/><Relationship Id="rId17" Type="http://schemas.openxmlformats.org/officeDocument/2006/relationships/image" Target="../media/image7.png"/><Relationship Id="rId2" Type="http://schemas.openxmlformats.org/officeDocument/2006/relationships/slideLayout" Target="../slideLayouts/slideLayout22.xml"/><Relationship Id="rId16" Type="http://schemas.openxmlformats.org/officeDocument/2006/relationships/image" Target="../media/image1.jpeg"/><Relationship Id="rId1" Type="http://schemas.openxmlformats.org/officeDocument/2006/relationships/slideLayout" Target="../slideLayouts/slideLayout21.xml"/><Relationship Id="rId6" Type="http://schemas.openxmlformats.org/officeDocument/2006/relationships/slideLayout" Target="../slideLayouts/slideLayout26.xml"/><Relationship Id="rId11" Type="http://schemas.openxmlformats.org/officeDocument/2006/relationships/slideLayout" Target="../slideLayouts/slideLayout31.xml"/><Relationship Id="rId5" Type="http://schemas.openxmlformats.org/officeDocument/2006/relationships/slideLayout" Target="../slideLayouts/slideLayout25.xml"/><Relationship Id="rId15" Type="http://schemas.openxmlformats.org/officeDocument/2006/relationships/theme" Target="../theme/theme3.xml"/><Relationship Id="rId10" Type="http://schemas.openxmlformats.org/officeDocument/2006/relationships/slideLayout" Target="../slideLayouts/slideLayout30.xml"/><Relationship Id="rId4" Type="http://schemas.openxmlformats.org/officeDocument/2006/relationships/slideLayout" Target="../slideLayouts/slideLayout24.xml"/><Relationship Id="rId9" Type="http://schemas.openxmlformats.org/officeDocument/2006/relationships/slideLayout" Target="../slideLayouts/slideLayout29.xml"/><Relationship Id="rId14" Type="http://schemas.openxmlformats.org/officeDocument/2006/relationships/slideLayout" Target="../slideLayouts/slideLayout3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0" descr="pp-btm-2b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0" y="6248400"/>
            <a:ext cx="9144000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155575" y="1114425"/>
            <a:ext cx="8832850" cy="1654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8"/>
          <p:cNvSpPr>
            <a:spLocks noGrp="1" noChangeArrowheads="1"/>
          </p:cNvSpPr>
          <p:nvPr>
            <p:ph type="title"/>
          </p:nvPr>
        </p:nvSpPr>
        <p:spPr bwMode="auto">
          <a:xfrm>
            <a:off x="152400" y="228600"/>
            <a:ext cx="670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50125" y="6457950"/>
            <a:ext cx="1652588" cy="2460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1000" dirty="0">
                <a:solidFill>
                  <a:srgbClr val="000000"/>
                </a:solidFill>
                <a:ea typeface="MS PGothic" pitchFamily="34" charset="-128"/>
                <a:cs typeface="Arial" pitchFamily="34" charset="0"/>
              </a:rPr>
              <a:t>Amazon Services Europe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200" r:id="rId1"/>
    <p:sldLayoutId id="2147485201" r:id="rId2"/>
    <p:sldLayoutId id="2147485202" r:id="rId3"/>
    <p:sldLayoutId id="2147485203" r:id="rId4"/>
    <p:sldLayoutId id="2147485204" r:id="rId5"/>
    <p:sldLayoutId id="2147485205" r:id="rId6"/>
    <p:sldLayoutId id="2147485206" r:id="rId7"/>
    <p:sldLayoutId id="2147485207" r:id="rId8"/>
    <p:sldLayoutId id="2147485208" r:id="rId9"/>
    <p:sldLayoutId id="2147485209" r:id="rId10"/>
    <p:sldLayoutId id="2147485210" r:id="rId11"/>
    <p:sldLayoutId id="2147485211" r:id="rId12"/>
    <p:sldLayoutId id="2147485212" r:id="rId13"/>
  </p:sldLayoutIdLst>
  <p:transition>
    <p:fade/>
  </p:transition>
  <p:timing>
    <p:tnLst>
      <p:par>
        <p:cTn id="1" dur="indefinite" restart="never" nodeType="tmRoot"/>
      </p:par>
    </p:tnLst>
  </p:timing>
  <p:hf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rgbClr val="000000"/>
          </a:solidFill>
          <a:latin typeface="+mj-lt"/>
          <a:ea typeface="ＭＳ Ｐゴシック" pitchFamily="28" charset="-128"/>
          <a:cs typeface="ＭＳ Ｐゴシック" pitchFamily="-106" charset="-128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rgbClr val="000000"/>
          </a:solidFill>
          <a:latin typeface="Arial" charset="0"/>
          <a:ea typeface="ＭＳ Ｐゴシック" pitchFamily="28" charset="-128"/>
          <a:cs typeface="ＭＳ Ｐゴシック" pitchFamily="-106" charset="-128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rgbClr val="000000"/>
          </a:solidFill>
          <a:latin typeface="Arial" charset="0"/>
          <a:ea typeface="ＭＳ Ｐゴシック" pitchFamily="28" charset="-128"/>
          <a:cs typeface="ＭＳ Ｐゴシック" pitchFamily="-106" charset="-128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rgbClr val="000000"/>
          </a:solidFill>
          <a:latin typeface="Arial" charset="0"/>
          <a:ea typeface="ＭＳ Ｐゴシック" pitchFamily="28" charset="-128"/>
          <a:cs typeface="ＭＳ Ｐゴシック" pitchFamily="-106" charset="-128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rgbClr val="000000"/>
          </a:solidFill>
          <a:latin typeface="Arial" charset="0"/>
          <a:ea typeface="ＭＳ Ｐゴシック" pitchFamily="28" charset="-128"/>
          <a:cs typeface="ＭＳ Ｐゴシック" pitchFamily="-106" charset="-128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rgbClr val="000000"/>
          </a:solidFill>
          <a:latin typeface="Arial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rgbClr val="000000"/>
          </a:solidFill>
          <a:latin typeface="Arial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rgbClr val="000000"/>
          </a:solidFill>
          <a:latin typeface="Arial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rgbClr val="000000"/>
          </a:solidFill>
          <a:latin typeface="Arial" charset="0"/>
        </a:defRPr>
      </a:lvl9pPr>
    </p:titleStyle>
    <p:bodyStyle>
      <a:lvl1pPr marL="349250" indent="-349250" algn="l" rtl="0" eaLnBrk="0" fontAlgn="base" hangingPunct="0">
        <a:spcBef>
          <a:spcPct val="25000"/>
        </a:spcBef>
        <a:spcAft>
          <a:spcPct val="0"/>
        </a:spcAft>
        <a:buClr>
          <a:srgbClr val="FF9900"/>
        </a:buClr>
        <a:buFont typeface="Wingdings" pitchFamily="2" charset="2"/>
        <a:buChar char="q"/>
        <a:defRPr sz="2400">
          <a:solidFill>
            <a:srgbClr val="000000"/>
          </a:solidFill>
          <a:latin typeface="+mn-lt"/>
          <a:ea typeface="ＭＳ Ｐゴシック" pitchFamily="28" charset="-128"/>
          <a:cs typeface="ＭＳ Ｐゴシック" pitchFamily="-106" charset="-128"/>
        </a:defRPr>
      </a:lvl1pPr>
      <a:lvl2pPr marL="746125" indent="-401638" algn="l" rtl="0" eaLnBrk="0" fontAlgn="base" hangingPunct="0">
        <a:spcBef>
          <a:spcPct val="25000"/>
        </a:spcBef>
        <a:spcAft>
          <a:spcPct val="0"/>
        </a:spcAft>
        <a:buClr>
          <a:srgbClr val="FF9900"/>
        </a:buClr>
        <a:buFont typeface="Wingdings" pitchFamily="2" charset="2"/>
        <a:buChar char="q"/>
        <a:defRPr sz="2000">
          <a:solidFill>
            <a:srgbClr val="000000"/>
          </a:solidFill>
          <a:latin typeface="+mn-lt"/>
          <a:ea typeface="ＭＳ Ｐゴシック" pitchFamily="28" charset="-128"/>
        </a:defRPr>
      </a:lvl2pPr>
      <a:lvl3pPr marL="1031875" indent="-238125" algn="l" defTabSz="968375" rtl="0" eaLnBrk="0" fontAlgn="base" hangingPunct="0">
        <a:spcBef>
          <a:spcPct val="25000"/>
        </a:spcBef>
        <a:spcAft>
          <a:spcPct val="0"/>
        </a:spcAft>
        <a:buClr>
          <a:srgbClr val="FF9900"/>
        </a:buClr>
        <a:buFont typeface="Wingdings" pitchFamily="2" charset="2"/>
        <a:buChar char="q"/>
        <a:defRPr sz="1600">
          <a:solidFill>
            <a:srgbClr val="000000"/>
          </a:solidFill>
          <a:latin typeface="+mn-lt"/>
          <a:ea typeface="ＭＳ Ｐゴシック" pitchFamily="28" charset="-128"/>
        </a:defRPr>
      </a:lvl3pPr>
      <a:lvl4pPr marL="1144588" indent="-169863" algn="l" rtl="0" eaLnBrk="0" fontAlgn="base" hangingPunct="0">
        <a:spcBef>
          <a:spcPct val="25000"/>
        </a:spcBef>
        <a:spcAft>
          <a:spcPct val="0"/>
        </a:spcAft>
        <a:buClr>
          <a:srgbClr val="FF9900"/>
        </a:buClr>
        <a:buFont typeface="Wingdings" pitchFamily="2" charset="2"/>
        <a:buChar char="q"/>
        <a:defRPr sz="1400">
          <a:solidFill>
            <a:srgbClr val="000000"/>
          </a:solidFill>
          <a:latin typeface="+mn-lt"/>
          <a:ea typeface="ＭＳ Ｐゴシック" pitchFamily="28" charset="-128"/>
        </a:defRPr>
      </a:lvl4pPr>
      <a:lvl5pPr marL="1428750" indent="-169863" algn="l" rtl="0" eaLnBrk="0" fontAlgn="base" hangingPunct="0">
        <a:spcBef>
          <a:spcPct val="25000"/>
        </a:spcBef>
        <a:spcAft>
          <a:spcPct val="0"/>
        </a:spcAft>
        <a:buClr>
          <a:srgbClr val="FF9900"/>
        </a:buClr>
        <a:buFont typeface="Wingdings" pitchFamily="2" charset="2"/>
        <a:buChar char="q"/>
        <a:defRPr sz="1200">
          <a:solidFill>
            <a:srgbClr val="000000"/>
          </a:solidFill>
          <a:latin typeface="+mn-lt"/>
          <a:ea typeface="ＭＳ Ｐゴシック" pitchFamily="28" charset="-128"/>
        </a:defRPr>
      </a:lvl5pPr>
      <a:lvl6pPr marL="1885950" indent="-169863" algn="l" rtl="0" fontAlgn="base">
        <a:spcBef>
          <a:spcPct val="25000"/>
        </a:spcBef>
        <a:spcAft>
          <a:spcPct val="0"/>
        </a:spcAft>
        <a:buClr>
          <a:srgbClr val="000000"/>
        </a:buClr>
        <a:buBlip>
          <a:blip r:embed="rId16"/>
        </a:buBlip>
        <a:defRPr sz="1200">
          <a:solidFill>
            <a:srgbClr val="000000"/>
          </a:solidFill>
          <a:latin typeface="+mn-lt"/>
        </a:defRPr>
      </a:lvl6pPr>
      <a:lvl7pPr marL="2343150" indent="-169863" algn="l" rtl="0" fontAlgn="base">
        <a:spcBef>
          <a:spcPct val="25000"/>
        </a:spcBef>
        <a:spcAft>
          <a:spcPct val="0"/>
        </a:spcAft>
        <a:buClr>
          <a:srgbClr val="000000"/>
        </a:buClr>
        <a:buBlip>
          <a:blip r:embed="rId16"/>
        </a:buBlip>
        <a:defRPr sz="1200">
          <a:solidFill>
            <a:srgbClr val="000000"/>
          </a:solidFill>
          <a:latin typeface="+mn-lt"/>
        </a:defRPr>
      </a:lvl7pPr>
      <a:lvl8pPr marL="2800350" indent="-169863" algn="l" rtl="0" fontAlgn="base">
        <a:spcBef>
          <a:spcPct val="25000"/>
        </a:spcBef>
        <a:spcAft>
          <a:spcPct val="0"/>
        </a:spcAft>
        <a:buClr>
          <a:srgbClr val="000000"/>
        </a:buClr>
        <a:buBlip>
          <a:blip r:embed="rId16"/>
        </a:buBlip>
        <a:defRPr sz="1200">
          <a:solidFill>
            <a:srgbClr val="000000"/>
          </a:solidFill>
          <a:latin typeface="+mn-lt"/>
        </a:defRPr>
      </a:lvl8pPr>
      <a:lvl9pPr marL="3257550" indent="-169863" algn="l" rtl="0" fontAlgn="base">
        <a:spcBef>
          <a:spcPct val="25000"/>
        </a:spcBef>
        <a:spcAft>
          <a:spcPct val="0"/>
        </a:spcAft>
        <a:buClr>
          <a:srgbClr val="000000"/>
        </a:buClr>
        <a:buBlip>
          <a:blip r:embed="rId16"/>
        </a:buBlip>
        <a:defRPr sz="1200">
          <a:solidFill>
            <a:srgbClr val="000000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3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0" name="Picture 2"/>
          <p:cNvPicPr>
            <a:picLocks noChangeAspect="1" noChangeArrowheads="1"/>
          </p:cNvPicPr>
          <p:nvPr userDrawn="1"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9563" y="157163"/>
            <a:ext cx="1304925" cy="390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5214" r:id="rId1"/>
    <p:sldLayoutId id="2147485215" r:id="rId2"/>
    <p:sldLayoutId id="2147485216" r:id="rId3"/>
    <p:sldLayoutId id="2147485217" r:id="rId4"/>
    <p:sldLayoutId id="2147485218" r:id="rId5"/>
    <p:sldLayoutId id="2147485219" r:id="rId6"/>
    <p:sldLayoutId id="2147485220" r:id="rId7"/>
  </p:sldLayoutIdLst>
  <p:transition>
    <p:fade/>
  </p:transition>
  <p:timing>
    <p:tnLst>
      <p:par>
        <p:cTn id="1" dur="indefinite" restart="never" nodeType="tmRoot"/>
      </p:par>
    </p:tnLst>
  </p:timing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800" b="1" kern="1200">
          <a:solidFill>
            <a:schemeClr val="bg1"/>
          </a:solidFill>
          <a:latin typeface="Frutiger 45 Light" pitchFamily="34" charset="0"/>
          <a:ea typeface="+mj-ea"/>
          <a:cs typeface="Arial" pitchFamily="34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Frutiger 45 Light" pitchFamily="34" charset="0"/>
          <a:cs typeface="Arial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Frutiger 45 Light" pitchFamily="34" charset="0"/>
          <a:cs typeface="Arial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Frutiger 45 Light" pitchFamily="34" charset="0"/>
          <a:cs typeface="Arial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Frutiger 45 Light" pitchFamily="34" charset="0"/>
          <a:cs typeface="Arial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0" descr="pp-btm-2b"/>
          <p:cNvPicPr>
            <a:picLocks noChangeAspect="1" noChangeArrowheads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248400"/>
            <a:ext cx="9144000" cy="184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155575" y="1114425"/>
            <a:ext cx="8832850" cy="1654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8"/>
          <p:cNvSpPr>
            <a:spLocks noGrp="1" noChangeArrowheads="1"/>
          </p:cNvSpPr>
          <p:nvPr>
            <p:ph type="title"/>
          </p:nvPr>
        </p:nvSpPr>
        <p:spPr bwMode="auto">
          <a:xfrm>
            <a:off x="152400" y="228600"/>
            <a:ext cx="670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9" name="TextBox 5"/>
          <p:cNvSpPr txBox="1">
            <a:spLocks noChangeArrowheads="1"/>
          </p:cNvSpPr>
          <p:nvPr/>
        </p:nvSpPr>
        <p:spPr bwMode="auto">
          <a:xfrm>
            <a:off x="7350125" y="6457950"/>
            <a:ext cx="1652588" cy="246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Tahoma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Tahoma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Tahoma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Tahoma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Tahoma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  <a:ea typeface="ＭＳ Ｐゴシック" pitchFamily="34" charset="-128"/>
              </a:defRPr>
            </a:lvl9pPr>
          </a:lstStyle>
          <a:p>
            <a:pPr eaLnBrk="1" hangingPunct="1">
              <a:defRPr/>
            </a:pPr>
            <a:r>
              <a:rPr lang="en-US" sz="1000" smtClean="0">
                <a:solidFill>
                  <a:srgbClr val="000000"/>
                </a:solidFill>
                <a:cs typeface="Arial" pitchFamily="34" charset="0"/>
              </a:rPr>
              <a:t>Amazon Services Europe</a:t>
            </a:r>
          </a:p>
        </p:txBody>
      </p:sp>
      <p:pic>
        <p:nvPicPr>
          <p:cNvPr id="7" name="Picture 4"/>
          <p:cNvPicPr>
            <a:picLocks noChangeAspect="1" noChangeArrowheads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152400"/>
            <a:ext cx="1524000" cy="4638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 bg1="dk2" tx1="lt1" bg2="dk1" tx2="lt2" accent1="accent1" accent2="accent2" accent3="accent3" accent4="accent4" accent5="accent5" accent6="accent6" hlink="hlink" folHlink="folHlink"/>
  <p:sldLayoutIdLst>
    <p:sldLayoutId id="2147485223" r:id="rId1"/>
    <p:sldLayoutId id="2147485224" r:id="rId2"/>
    <p:sldLayoutId id="2147485225" r:id="rId3"/>
    <p:sldLayoutId id="2147485226" r:id="rId4"/>
    <p:sldLayoutId id="2147485227" r:id="rId5"/>
    <p:sldLayoutId id="2147485228" r:id="rId6"/>
    <p:sldLayoutId id="2147485229" r:id="rId7"/>
    <p:sldLayoutId id="2147485230" r:id="rId8"/>
    <p:sldLayoutId id="2147485231" r:id="rId9"/>
    <p:sldLayoutId id="2147485232" r:id="rId10"/>
    <p:sldLayoutId id="2147485233" r:id="rId11"/>
    <p:sldLayoutId id="2147485234" r:id="rId12"/>
    <p:sldLayoutId id="2147485235" r:id="rId13"/>
    <p:sldLayoutId id="2147485236" r:id="rId14"/>
  </p:sldLayoutIdLst>
  <p:transition>
    <p:fade/>
  </p:transition>
  <p:timing>
    <p:tnLst>
      <p:par>
        <p:cTn id="1" dur="indefinite" restart="never" nodeType="tmRoot"/>
      </p:par>
    </p:tnLst>
  </p:timing>
  <p:hf hdr="0" ftr="0" dt="0"/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rgbClr val="000000"/>
          </a:solidFill>
          <a:latin typeface="+mj-lt"/>
          <a:ea typeface="ＭＳ Ｐゴシック" pitchFamily="28" charset="-128"/>
          <a:cs typeface="ＭＳ Ｐゴシック" pitchFamily="-106" charset="-128"/>
        </a:defRPr>
      </a:lvl1pPr>
      <a:lvl2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rgbClr val="000000"/>
          </a:solidFill>
          <a:latin typeface="Arial" charset="0"/>
          <a:ea typeface="ＭＳ Ｐゴシック" pitchFamily="28" charset="-128"/>
          <a:cs typeface="ＭＳ Ｐゴシック" pitchFamily="-106" charset="-128"/>
        </a:defRPr>
      </a:lvl2pPr>
      <a:lvl3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rgbClr val="000000"/>
          </a:solidFill>
          <a:latin typeface="Arial" charset="0"/>
          <a:ea typeface="ＭＳ Ｐゴシック" pitchFamily="28" charset="-128"/>
          <a:cs typeface="ＭＳ Ｐゴシック" pitchFamily="-106" charset="-128"/>
        </a:defRPr>
      </a:lvl3pPr>
      <a:lvl4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rgbClr val="000000"/>
          </a:solidFill>
          <a:latin typeface="Arial" charset="0"/>
          <a:ea typeface="ＭＳ Ｐゴシック" pitchFamily="28" charset="-128"/>
          <a:cs typeface="ＭＳ Ｐゴシック" pitchFamily="-106" charset="-128"/>
        </a:defRPr>
      </a:lvl4pPr>
      <a:lvl5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rgbClr val="000000"/>
          </a:solidFill>
          <a:latin typeface="Arial" charset="0"/>
          <a:ea typeface="ＭＳ Ｐゴシック" pitchFamily="28" charset="-128"/>
          <a:cs typeface="ＭＳ Ｐゴシック" pitchFamily="-106" charset="-128"/>
        </a:defRPr>
      </a:lvl5pPr>
      <a:lvl6pPr marL="4572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rgbClr val="000000"/>
          </a:solidFill>
          <a:latin typeface="Arial" charset="0"/>
        </a:defRPr>
      </a:lvl6pPr>
      <a:lvl7pPr marL="9144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rgbClr val="000000"/>
          </a:solidFill>
          <a:latin typeface="Arial" charset="0"/>
        </a:defRPr>
      </a:lvl7pPr>
      <a:lvl8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rgbClr val="000000"/>
          </a:solidFill>
          <a:latin typeface="Arial" charset="0"/>
        </a:defRPr>
      </a:lvl8pPr>
      <a:lvl9pPr marL="1828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rgbClr val="000000"/>
          </a:solidFill>
          <a:latin typeface="Arial" charset="0"/>
        </a:defRPr>
      </a:lvl9pPr>
    </p:titleStyle>
    <p:bodyStyle>
      <a:lvl1pPr marL="349250" indent="-349250" algn="l" rtl="0" eaLnBrk="1" fontAlgn="base" hangingPunct="1">
        <a:spcBef>
          <a:spcPct val="25000"/>
        </a:spcBef>
        <a:spcAft>
          <a:spcPct val="0"/>
        </a:spcAft>
        <a:buClr>
          <a:srgbClr val="FF9900"/>
        </a:buClr>
        <a:buFont typeface="Wingdings" pitchFamily="2" charset="2"/>
        <a:buChar char="q"/>
        <a:defRPr sz="2400">
          <a:solidFill>
            <a:srgbClr val="000000"/>
          </a:solidFill>
          <a:latin typeface="+mn-lt"/>
          <a:ea typeface="ＭＳ Ｐゴシック" pitchFamily="28" charset="-128"/>
          <a:cs typeface="ＭＳ Ｐゴシック" pitchFamily="-106" charset="-128"/>
        </a:defRPr>
      </a:lvl1pPr>
      <a:lvl2pPr marL="746125" indent="-401638" algn="l" rtl="0" eaLnBrk="1" fontAlgn="base" hangingPunct="1">
        <a:spcBef>
          <a:spcPct val="25000"/>
        </a:spcBef>
        <a:spcAft>
          <a:spcPct val="0"/>
        </a:spcAft>
        <a:buClr>
          <a:srgbClr val="FF9900"/>
        </a:buClr>
        <a:buFont typeface="Wingdings" pitchFamily="2" charset="2"/>
        <a:buChar char="q"/>
        <a:defRPr sz="2000">
          <a:solidFill>
            <a:srgbClr val="000000"/>
          </a:solidFill>
          <a:latin typeface="+mn-lt"/>
          <a:ea typeface="ＭＳ Ｐゴシック" pitchFamily="28" charset="-128"/>
        </a:defRPr>
      </a:lvl2pPr>
      <a:lvl3pPr marL="1031875" indent="-238125" algn="l" defTabSz="968375" rtl="0" eaLnBrk="1" fontAlgn="base" hangingPunct="1">
        <a:spcBef>
          <a:spcPct val="25000"/>
        </a:spcBef>
        <a:spcAft>
          <a:spcPct val="0"/>
        </a:spcAft>
        <a:buClr>
          <a:srgbClr val="FF9900"/>
        </a:buClr>
        <a:buFont typeface="Wingdings" pitchFamily="2" charset="2"/>
        <a:buChar char="q"/>
        <a:defRPr sz="1600">
          <a:solidFill>
            <a:srgbClr val="000000"/>
          </a:solidFill>
          <a:latin typeface="+mn-lt"/>
          <a:ea typeface="ＭＳ Ｐゴシック" pitchFamily="28" charset="-128"/>
        </a:defRPr>
      </a:lvl3pPr>
      <a:lvl4pPr marL="1144588" indent="-169863" algn="l" rtl="0" eaLnBrk="1" fontAlgn="base" hangingPunct="1">
        <a:spcBef>
          <a:spcPct val="25000"/>
        </a:spcBef>
        <a:spcAft>
          <a:spcPct val="0"/>
        </a:spcAft>
        <a:buClr>
          <a:srgbClr val="FF9900"/>
        </a:buClr>
        <a:buFont typeface="Wingdings" pitchFamily="2" charset="2"/>
        <a:buChar char="q"/>
        <a:defRPr sz="1400">
          <a:solidFill>
            <a:srgbClr val="000000"/>
          </a:solidFill>
          <a:latin typeface="+mn-lt"/>
          <a:ea typeface="ＭＳ Ｐゴシック" pitchFamily="28" charset="-128"/>
        </a:defRPr>
      </a:lvl4pPr>
      <a:lvl5pPr marL="1428750" indent="-169863" algn="l" rtl="0" eaLnBrk="1" fontAlgn="base" hangingPunct="1">
        <a:spcBef>
          <a:spcPct val="25000"/>
        </a:spcBef>
        <a:spcAft>
          <a:spcPct val="0"/>
        </a:spcAft>
        <a:buClr>
          <a:srgbClr val="FF9900"/>
        </a:buClr>
        <a:buFont typeface="Wingdings" pitchFamily="2" charset="2"/>
        <a:buChar char="q"/>
        <a:defRPr sz="1200">
          <a:solidFill>
            <a:srgbClr val="000000"/>
          </a:solidFill>
          <a:latin typeface="+mn-lt"/>
          <a:ea typeface="ＭＳ Ｐゴシック" pitchFamily="28" charset="-128"/>
        </a:defRPr>
      </a:lvl5pPr>
      <a:lvl6pPr marL="1885950" indent="-169863" algn="l" rtl="0" eaLnBrk="1" fontAlgn="base" hangingPunct="1">
        <a:spcBef>
          <a:spcPct val="25000"/>
        </a:spcBef>
        <a:spcAft>
          <a:spcPct val="0"/>
        </a:spcAft>
        <a:buClr>
          <a:srgbClr val="000000"/>
        </a:buClr>
        <a:buBlip>
          <a:blip r:embed="rId18"/>
        </a:buBlip>
        <a:defRPr sz="1200">
          <a:solidFill>
            <a:srgbClr val="000000"/>
          </a:solidFill>
          <a:latin typeface="+mn-lt"/>
        </a:defRPr>
      </a:lvl6pPr>
      <a:lvl7pPr marL="2343150" indent="-169863" algn="l" rtl="0" eaLnBrk="1" fontAlgn="base" hangingPunct="1">
        <a:spcBef>
          <a:spcPct val="25000"/>
        </a:spcBef>
        <a:spcAft>
          <a:spcPct val="0"/>
        </a:spcAft>
        <a:buClr>
          <a:srgbClr val="000000"/>
        </a:buClr>
        <a:buBlip>
          <a:blip r:embed="rId18"/>
        </a:buBlip>
        <a:defRPr sz="1200">
          <a:solidFill>
            <a:srgbClr val="000000"/>
          </a:solidFill>
          <a:latin typeface="+mn-lt"/>
        </a:defRPr>
      </a:lvl7pPr>
      <a:lvl8pPr marL="2800350" indent="-169863" algn="l" rtl="0" eaLnBrk="1" fontAlgn="base" hangingPunct="1">
        <a:spcBef>
          <a:spcPct val="25000"/>
        </a:spcBef>
        <a:spcAft>
          <a:spcPct val="0"/>
        </a:spcAft>
        <a:buClr>
          <a:srgbClr val="000000"/>
        </a:buClr>
        <a:buBlip>
          <a:blip r:embed="rId18"/>
        </a:buBlip>
        <a:defRPr sz="1200">
          <a:solidFill>
            <a:srgbClr val="000000"/>
          </a:solidFill>
          <a:latin typeface="+mn-lt"/>
        </a:defRPr>
      </a:lvl8pPr>
      <a:lvl9pPr marL="3257550" indent="-169863" algn="l" rtl="0" eaLnBrk="1" fontAlgn="base" hangingPunct="1">
        <a:spcBef>
          <a:spcPct val="25000"/>
        </a:spcBef>
        <a:spcAft>
          <a:spcPct val="0"/>
        </a:spcAft>
        <a:buClr>
          <a:srgbClr val="000000"/>
        </a:buClr>
        <a:buBlip>
          <a:blip r:embed="rId18"/>
        </a:buBlip>
        <a:defRPr sz="1200">
          <a:solidFill>
            <a:srgbClr val="000000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4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0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sellercentral-europe.amazon.com/gp/feedback-manager/home.html/" TargetMode="External"/><Relationship Id="rId2" Type="http://schemas.openxmlformats.org/officeDocument/2006/relationships/hyperlink" Target="https://sellercentral-europe.amazon.com/gp/help/help-popup.html?_encoding=UTF8&amp;itemID=200549770" TargetMode="External"/><Relationship Id="rId1" Type="http://schemas.openxmlformats.org/officeDocument/2006/relationships/slideLayout" Target="../slideLayouts/slideLayout20.xml"/><Relationship Id="rId6" Type="http://schemas.openxmlformats.org/officeDocument/2006/relationships/image" Target="../media/image22.png"/><Relationship Id="rId5" Type="http://schemas.openxmlformats.org/officeDocument/2006/relationships/image" Target="../media/image21.png"/><Relationship Id="rId4" Type="http://schemas.openxmlformats.org/officeDocument/2006/relationships/image" Target="../media/image20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hyperlink" Target="https://sellercentral-europe.amazon.com/gp/help/help-popup.html/ref=ag_200205250_cont_custmetric?ie=UTF8&amp;itemID=200205250" TargetMode="External"/><Relationship Id="rId1" Type="http://schemas.openxmlformats.org/officeDocument/2006/relationships/slideLayout" Target="../slideLayouts/slideLayout20.xml"/><Relationship Id="rId5" Type="http://schemas.openxmlformats.org/officeDocument/2006/relationships/image" Target="../media/image25.png"/><Relationship Id="rId4" Type="http://schemas.openxmlformats.org/officeDocument/2006/relationships/image" Target="../media/image24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hyperlink" Target="https://sellercentral-europe.amazon.com/gp/help/help.html/ref=ag_200370550_cont_help?ie=UTF8&amp;itemID=200370550" TargetMode="External"/><Relationship Id="rId3" Type="http://schemas.openxmlformats.org/officeDocument/2006/relationships/hyperlink" Target="https://sellercentral-europe.amazon.com/gp/help/help.html/ref=ag_200389080_cont_help?ie=UTF8&amp;itemID=200389080" TargetMode="External"/><Relationship Id="rId7" Type="http://schemas.openxmlformats.org/officeDocument/2006/relationships/hyperlink" Target="https://sellercentral-europe.amazon.com/gp/help/help.html/ref=ag_661_cont_help?ie=UTF8&amp;itemID=661" TargetMode="External"/><Relationship Id="rId2" Type="http://schemas.openxmlformats.org/officeDocument/2006/relationships/hyperlink" Target="http://sellertutorials.s3.amazonaws.com/customerFeedback/DE/index_mp.html" TargetMode="External"/><Relationship Id="rId1" Type="http://schemas.openxmlformats.org/officeDocument/2006/relationships/slideLayout" Target="../slideLayouts/slideLayout20.xml"/><Relationship Id="rId6" Type="http://schemas.openxmlformats.org/officeDocument/2006/relationships/hyperlink" Target="https://sellercentral-europe.amazon.com/gp/help/help.html/ref=ag_200198010_cont_help?ie=UTF8&amp;itemID=200198010" TargetMode="External"/><Relationship Id="rId11" Type="http://schemas.openxmlformats.org/officeDocument/2006/relationships/hyperlink" Target="https://sellercentral-europe.amazon.com/gp/contact-us/contact-amazon-form.html" TargetMode="External"/><Relationship Id="rId5" Type="http://schemas.openxmlformats.org/officeDocument/2006/relationships/hyperlink" Target="http://www.amazon.de/gp/help/customer/display.html/ref=hp_lnav_dyn?ie=UTF8&amp;nodeId=3366871" TargetMode="External"/><Relationship Id="rId10" Type="http://schemas.openxmlformats.org/officeDocument/2006/relationships/hyperlink" Target="https://sellercentral-europe.amazon.com/gp/help/home.html/ref=ag_help_cont_help" TargetMode="External"/><Relationship Id="rId4" Type="http://schemas.openxmlformats.org/officeDocument/2006/relationships/hyperlink" Target="http://www.amazon.de/gp/help/customer/display.html?nodeId=886406" TargetMode="External"/><Relationship Id="rId9" Type="http://schemas.openxmlformats.org/officeDocument/2006/relationships/hyperlink" Target="http://services.amazon.de/informationen/terminewebinare/" TargetMode="Externa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http://services.amazon.de/informationen/terminewebinare/" TargetMode="External"/><Relationship Id="rId1" Type="http://schemas.openxmlformats.org/officeDocument/2006/relationships/slideLayout" Target="../slideLayouts/slideLayout20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0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hyperlink" Target="https://sellercentral-europe.amazon.com/gp/communication-manager/inbox.html" TargetMode="External"/><Relationship Id="rId1" Type="http://schemas.openxmlformats.org/officeDocument/2006/relationships/slideLayout" Target="../slideLayouts/slideLayout20.xml"/><Relationship Id="rId4" Type="http://schemas.openxmlformats.org/officeDocument/2006/relationships/image" Target="../media/image11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0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0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://www.amazon.de/gp/help/customer/display.html/ref=hp_lnav_dyn?ie=UTF8&amp;nodeId=3366871" TargetMode="External"/><Relationship Id="rId1" Type="http://schemas.openxmlformats.org/officeDocument/2006/relationships/slideLayout" Target="../slideLayouts/slideLayout20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sellercentral-europe.amazon.com/gp/help/help-page.html/ref=ag_200281050_cont_scsearch?ie=UTF8&amp;itemID=200281050" TargetMode="External"/><Relationship Id="rId2" Type="http://schemas.openxmlformats.org/officeDocument/2006/relationships/hyperlink" Target="https://sellercentral-europe.amazon.com/gp/help/help-page.html/ref=ag_200198010_cont_scsearch?ie=UTF8&amp;itemID=200198010" TargetMode="External"/><Relationship Id="rId1" Type="http://schemas.openxmlformats.org/officeDocument/2006/relationships/slideLayout" Target="../slideLayouts/slideLayout20.xml"/><Relationship Id="rId6" Type="http://schemas.openxmlformats.org/officeDocument/2006/relationships/image" Target="../media/image16.png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0.xml"/><Relationship Id="rId4" Type="http://schemas.openxmlformats.org/officeDocument/2006/relationships/image" Target="../media/image1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Box 4"/>
          <p:cNvSpPr txBox="1">
            <a:spLocks noChangeArrowheads="1"/>
          </p:cNvSpPr>
          <p:nvPr/>
        </p:nvSpPr>
        <p:spPr bwMode="auto">
          <a:xfrm>
            <a:off x="-1" y="1735821"/>
            <a:ext cx="9144000" cy="22467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de-DE" sz="2400" b="1" dirty="0">
                <a:latin typeface="Arial" pitchFamily="34" charset="0"/>
                <a:cs typeface="Arial" pitchFamily="34" charset="0"/>
              </a:rPr>
              <a:t>Starten Sie optimal in das neue Jahr nach dem Weihnachtsgeschäft</a:t>
            </a:r>
            <a:endParaRPr lang="en-US" sz="2400" b="1" dirty="0">
              <a:latin typeface="Arial" pitchFamily="34" charset="0"/>
              <a:cs typeface="Arial" pitchFamily="34" charset="0"/>
            </a:endParaRPr>
          </a:p>
          <a:p>
            <a:pPr algn="ctr">
              <a:spcBef>
                <a:spcPts val="1200"/>
              </a:spcBef>
            </a:pPr>
            <a:r>
              <a:rPr lang="en-GB" sz="24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Part 1: </a:t>
            </a:r>
            <a:r>
              <a:rPr lang="de-DE" sz="2400" b="1" dirty="0">
                <a:latin typeface="Arial" pitchFamily="34" charset="0"/>
                <a:cs typeface="Arial" pitchFamily="34" charset="0"/>
              </a:rPr>
              <a:t>Effizienter Kundenservice nach dem Weihnachtsverkauf</a:t>
            </a:r>
          </a:p>
          <a:p>
            <a:pPr algn="ctr">
              <a:spcBef>
                <a:spcPts val="1200"/>
              </a:spcBef>
            </a:pPr>
            <a:endParaRPr lang="en-US" sz="2400" b="1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752850" y="6304002"/>
            <a:ext cx="539115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dirty="0" smtClean="0">
                <a:solidFill>
                  <a:srgbClr val="000000"/>
                </a:solidFill>
              </a:rPr>
              <a:t>Confidential </a:t>
            </a:r>
            <a:r>
              <a:rPr lang="en-GB" sz="1000" dirty="0">
                <a:solidFill>
                  <a:srgbClr val="000000"/>
                </a:solidFill>
              </a:rPr>
              <a:t>© 1996-2011, Amazon.com, Inc. or its affiliates.  All rights reserved.</a:t>
            </a:r>
            <a:endParaRPr lang="en-US" sz="1000" dirty="0">
              <a:solidFill>
                <a:srgbClr val="000000"/>
              </a:solidFill>
            </a:endParaRPr>
          </a:p>
          <a:p>
            <a:endParaRPr lang="en-US" dirty="0"/>
          </a:p>
        </p:txBody>
      </p:sp>
      <p:pic>
        <p:nvPicPr>
          <p:cNvPr id="1026" name="Picture 2" descr="C:\Users\caroleh\AppData\Local\Microsoft\Windows\Temporary Internet Files\Content.IE5\G8AIS6JR\MP900422754[1]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67062" y="3494127"/>
            <a:ext cx="2809875" cy="2809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>
          <a:xfrm>
            <a:off x="2190750" y="87313"/>
            <a:ext cx="2543175" cy="341312"/>
          </a:xfrm>
        </p:spPr>
        <p:txBody>
          <a:bodyPr/>
          <a:lstStyle/>
          <a:p>
            <a:r>
              <a:rPr lang="fr-FR" sz="2000" i="1" dirty="0" smtClean="0">
                <a:latin typeface="Arial" pitchFamily="34" charset="0"/>
              </a:rPr>
              <a:t>Agenda</a:t>
            </a:r>
          </a:p>
        </p:txBody>
      </p:sp>
      <p:sp>
        <p:nvSpPr>
          <p:cNvPr id="17411" name="Content Placeholder 2"/>
          <p:cNvSpPr>
            <a:spLocks noGrp="1"/>
          </p:cNvSpPr>
          <p:nvPr>
            <p:ph idx="1"/>
          </p:nvPr>
        </p:nvSpPr>
        <p:spPr>
          <a:xfrm>
            <a:off x="387985" y="1598433"/>
            <a:ext cx="8079740" cy="3659367"/>
          </a:xfrm>
        </p:spPr>
        <p:txBody>
          <a:bodyPr/>
          <a:lstStyle/>
          <a:p>
            <a:pPr lvl="1">
              <a:buFont typeface="Wingdings" pitchFamily="2" charset="2"/>
              <a:buChar char="q"/>
            </a:pPr>
            <a:r>
              <a:rPr lang="en-GB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</a:rPr>
              <a:t>Käufer-Verkäufer-Postfach</a:t>
            </a:r>
            <a:endParaRPr lang="en-GB" dirty="0" smtClean="0">
              <a:latin typeface="Arial" pitchFamily="34" charset="0"/>
              <a:cs typeface="Arial" pitchFamily="34" charset="0"/>
            </a:endParaRPr>
          </a:p>
          <a:p>
            <a:pPr lvl="1">
              <a:buFont typeface="Wingdings" pitchFamily="2" charset="2"/>
              <a:buChar char="q"/>
            </a:pPr>
            <a:r>
              <a:rPr lang="en-GB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dirty="0" err="1">
                <a:latin typeface="Arial" pitchFamily="34" charset="0"/>
                <a:cs typeface="Arial" pitchFamily="34" charset="0"/>
              </a:rPr>
              <a:t>Kundenrückgaben</a:t>
            </a:r>
            <a:r>
              <a:rPr lang="en-GB" dirty="0">
                <a:latin typeface="Arial" pitchFamily="34" charset="0"/>
                <a:cs typeface="Arial" pitchFamily="34" charset="0"/>
              </a:rPr>
              <a:t> und </a:t>
            </a:r>
            <a:r>
              <a:rPr lang="en-GB" dirty="0" err="1">
                <a:latin typeface="Arial" pitchFamily="34" charset="0"/>
                <a:cs typeface="Arial" pitchFamily="34" charset="0"/>
              </a:rPr>
              <a:t>Rückerstattungen</a:t>
            </a:r>
            <a:endParaRPr lang="en-GB" dirty="0" smtClean="0">
              <a:latin typeface="Arial" pitchFamily="34" charset="0"/>
              <a:cs typeface="Arial" pitchFamily="34" charset="0"/>
            </a:endParaRPr>
          </a:p>
          <a:p>
            <a:pPr lvl="1">
              <a:buFont typeface="Wingdings" pitchFamily="2" charset="2"/>
              <a:buChar char="q"/>
            </a:pPr>
            <a:r>
              <a:rPr lang="en-GB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dirty="0" err="1">
                <a:latin typeface="Arial" pitchFamily="34" charset="0"/>
                <a:cs typeface="Arial" pitchFamily="34" charset="0"/>
              </a:rPr>
              <a:t>Warum</a:t>
            </a:r>
            <a:r>
              <a:rPr lang="en-GB" dirty="0">
                <a:latin typeface="Arial" pitchFamily="34" charset="0"/>
                <a:cs typeface="Arial" pitchFamily="34" charset="0"/>
              </a:rPr>
              <a:t> </a:t>
            </a:r>
            <a:r>
              <a:rPr lang="en-GB" dirty="0" err="1">
                <a:latin typeface="Arial" pitchFamily="34" charset="0"/>
                <a:cs typeface="Arial" pitchFamily="34" charset="0"/>
              </a:rPr>
              <a:t>Kundenservice</a:t>
            </a:r>
            <a:r>
              <a:rPr lang="en-GB" dirty="0">
                <a:latin typeface="Arial" pitchFamily="34" charset="0"/>
                <a:cs typeface="Arial" pitchFamily="34" charset="0"/>
              </a:rPr>
              <a:t> </a:t>
            </a:r>
            <a:r>
              <a:rPr lang="en-GB" dirty="0" err="1">
                <a:latin typeface="Arial" pitchFamily="34" charset="0"/>
                <a:cs typeface="Arial" pitchFamily="34" charset="0"/>
              </a:rPr>
              <a:t>wichtig</a:t>
            </a:r>
            <a:r>
              <a:rPr lang="en-GB" dirty="0">
                <a:latin typeface="Arial" pitchFamily="34" charset="0"/>
                <a:cs typeface="Arial" pitchFamily="34" charset="0"/>
              </a:rPr>
              <a:t> </a:t>
            </a:r>
            <a:r>
              <a:rPr lang="en-GB" dirty="0" err="1">
                <a:latin typeface="Arial" pitchFamily="34" charset="0"/>
                <a:cs typeface="Arial" pitchFamily="34" charset="0"/>
              </a:rPr>
              <a:t>ist</a:t>
            </a:r>
            <a:endParaRPr lang="en-GB" dirty="0">
              <a:latin typeface="Arial" pitchFamily="34" charset="0"/>
              <a:cs typeface="Arial" pitchFamily="34" charset="0"/>
            </a:endParaRPr>
          </a:p>
          <a:p>
            <a:pPr lvl="1">
              <a:buFont typeface="Wingdings" pitchFamily="2" charset="2"/>
              <a:buChar char="q"/>
            </a:pPr>
            <a:r>
              <a:rPr lang="en-GB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dirty="0" err="1" smtClean="0">
                <a:latin typeface="Arial" pitchFamily="34" charset="0"/>
                <a:cs typeface="Arial" pitchFamily="34" charset="0"/>
              </a:rPr>
              <a:t>Fragen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 und </a:t>
            </a:r>
            <a:r>
              <a:rPr lang="en-GB" dirty="0" err="1" smtClean="0">
                <a:latin typeface="Arial" pitchFamily="34" charset="0"/>
                <a:cs typeface="Arial" pitchFamily="34" charset="0"/>
              </a:rPr>
              <a:t>Antworten</a:t>
            </a:r>
            <a:endParaRPr lang="en-GB" dirty="0" smtClean="0">
              <a:latin typeface="Arial" pitchFamily="34" charset="0"/>
              <a:cs typeface="Arial" pitchFamily="34" charset="0"/>
            </a:endParaRPr>
          </a:p>
          <a:p>
            <a:pPr lvl="1">
              <a:buFont typeface="Wingdings" pitchFamily="2" charset="2"/>
              <a:buChar char="q"/>
            </a:pPr>
            <a:r>
              <a:rPr lang="en-GB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dirty="0" err="1">
                <a:latin typeface="Arial" pitchFamily="34" charset="0"/>
                <a:cs typeface="Arial" pitchFamily="34" charset="0"/>
              </a:rPr>
              <a:t>Nützliche</a:t>
            </a:r>
            <a:r>
              <a:rPr lang="en-GB" dirty="0">
                <a:latin typeface="Arial" pitchFamily="34" charset="0"/>
                <a:cs typeface="Arial" pitchFamily="34" charset="0"/>
              </a:rPr>
              <a:t> </a:t>
            </a:r>
            <a:r>
              <a:rPr lang="en-GB" dirty="0" err="1">
                <a:latin typeface="Arial" pitchFamily="34" charset="0"/>
                <a:cs typeface="Arial" pitchFamily="34" charset="0"/>
              </a:rPr>
              <a:t>Hinweise</a:t>
            </a:r>
            <a:endParaRPr lang="en-GB" dirty="0">
              <a:latin typeface="Arial" pitchFamily="34" charset="0"/>
              <a:cs typeface="Arial" pitchFamily="34" charset="0"/>
            </a:endParaRPr>
          </a:p>
          <a:p>
            <a:pPr lvl="1">
              <a:buFont typeface="Wingdings" pitchFamily="2" charset="2"/>
              <a:buChar char="q"/>
            </a:pPr>
            <a:endParaRPr lang="en-GB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7412" name="Espace réservé du numéro de diapositive 17"/>
          <p:cNvSpPr>
            <a:spLocks noGrp="1"/>
          </p:cNvSpPr>
          <p:nvPr>
            <p:ph type="sldNum" sz="quarter" idx="11"/>
          </p:nvPr>
        </p:nvSpPr>
        <p:spPr bwMode="auto">
          <a:xfrm>
            <a:off x="4167187" y="6400800"/>
            <a:ext cx="833437" cy="280988"/>
          </a:xfrm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r>
              <a:rPr lang="en-US" sz="1100" dirty="0" smtClean="0">
                <a:ea typeface="Tahoma" pitchFamily="34" charset="0"/>
                <a:cs typeface="Tahoma" pitchFamily="34" charset="0"/>
              </a:rPr>
              <a:t>Page </a:t>
            </a:r>
            <a:fld id="{7B67C227-0B33-47B1-802F-AE0D1B60E2B8}" type="slidenum">
              <a:rPr lang="en-US" sz="1100" smtClean="0">
                <a:ea typeface="Tahoma" pitchFamily="34" charset="0"/>
                <a:cs typeface="Tahoma" pitchFamily="34" charset="0"/>
              </a:rPr>
              <a:pPr>
                <a:defRPr/>
              </a:pPr>
              <a:t>10</a:t>
            </a:fld>
            <a:endParaRPr lang="en-US" sz="1100" dirty="0" smtClean="0">
              <a:ea typeface="Tahoma" pitchFamily="34" charset="0"/>
              <a:cs typeface="Tahoma" pitchFamily="34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866774" y="2647950"/>
            <a:ext cx="5829301" cy="523875"/>
          </a:xfrm>
          <a:prstGeom prst="rect">
            <a:avLst/>
          </a:prstGeom>
          <a:noFill/>
          <a:ln w="28575">
            <a:solidFill>
              <a:schemeClr val="accent1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endParaRPr lang="en-US" sz="1100" dirty="0">
              <a:solidFill>
                <a:prstClr val="black"/>
              </a:solidFill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91507925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9" name="Content Placeholder 2"/>
          <p:cNvSpPr>
            <a:spLocks noGrp="1"/>
          </p:cNvSpPr>
          <p:nvPr>
            <p:ph idx="1"/>
          </p:nvPr>
        </p:nvSpPr>
        <p:spPr>
          <a:xfrm>
            <a:off x="311150" y="1003145"/>
            <a:ext cx="8274050" cy="1244755"/>
          </a:xfrm>
        </p:spPr>
        <p:txBody>
          <a:bodyPr/>
          <a:lstStyle/>
          <a:p>
            <a:pPr marL="0" indent="0">
              <a:spcBef>
                <a:spcPts val="0"/>
              </a:spcBef>
              <a:buNone/>
            </a:pPr>
            <a:r>
              <a:rPr lang="en-US" sz="1800" dirty="0">
                <a:latin typeface="Arial" pitchFamily="34" charset="0"/>
                <a:cs typeface="Arial" pitchFamily="34" charset="0"/>
              </a:rPr>
              <a:t>Amazon-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Verkäufer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sollten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einen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möglichst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guten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Kundenservice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anstreben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.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smtClean="0">
                <a:latin typeface="Arial" pitchFamily="34" charset="0"/>
                <a:cs typeface="Arial" pitchFamily="34" charset="0"/>
              </a:rPr>
              <a:t> </a:t>
            </a:r>
            <a:endParaRPr lang="en-GB" sz="1800" dirty="0">
              <a:latin typeface="Arial" pitchFamily="34" charset="0"/>
              <a:cs typeface="Arial" pitchFamily="34" charset="0"/>
            </a:endParaRPr>
          </a:p>
          <a:p>
            <a:pPr>
              <a:spcBef>
                <a:spcPts val="0"/>
              </a:spcBef>
            </a:pPr>
            <a:r>
              <a:rPr lang="en-US" sz="1800" b="1" dirty="0" err="1">
                <a:latin typeface="Arial" pitchFamily="34" charset="0"/>
                <a:cs typeface="Arial" pitchFamily="34" charset="0"/>
              </a:rPr>
              <a:t>Antworten</a:t>
            </a:r>
            <a:r>
              <a:rPr lang="en-US" sz="1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b="1" dirty="0" err="1">
                <a:latin typeface="Arial" pitchFamily="34" charset="0"/>
                <a:cs typeface="Arial" pitchFamily="34" charset="0"/>
              </a:rPr>
              <a:t>Sie</a:t>
            </a:r>
            <a:r>
              <a:rPr lang="en-US" sz="1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b="1" dirty="0" err="1">
                <a:latin typeface="Arial" pitchFamily="34" charset="0"/>
                <a:cs typeface="Arial" pitchFamily="34" charset="0"/>
              </a:rPr>
              <a:t>Käufern</a:t>
            </a:r>
            <a:r>
              <a:rPr lang="en-US" sz="1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innerhalb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eines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 smtClean="0">
                <a:latin typeface="Arial" pitchFamily="34" charset="0"/>
                <a:cs typeface="Arial" pitchFamily="34" charset="0"/>
                <a:hlinkClick r:id="rId2"/>
              </a:rPr>
              <a:t>angemessenen</a:t>
            </a:r>
            <a:r>
              <a:rPr lang="en-US" sz="1800" dirty="0" smtClean="0">
                <a:latin typeface="Arial" pitchFamily="34" charset="0"/>
                <a:cs typeface="Arial" pitchFamily="34" charset="0"/>
                <a:hlinkClick r:id="rId2"/>
              </a:rPr>
              <a:t> </a:t>
            </a:r>
            <a:r>
              <a:rPr lang="en-US" sz="1800" dirty="0" err="1" smtClean="0">
                <a:latin typeface="Arial" pitchFamily="34" charset="0"/>
                <a:cs typeface="Arial" pitchFamily="34" charset="0"/>
                <a:hlinkClick r:id="rId2"/>
              </a:rPr>
              <a:t>Zeitraumes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(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d.h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.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innerhalb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von 24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Stunden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) auf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eine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professionelle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Art und Weise:	</a:t>
            </a:r>
            <a:endParaRPr lang="en-US" sz="18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6868" name="Espace réservé du numéro de diapositive 17"/>
          <p:cNvSpPr>
            <a:spLocks noGrp="1"/>
          </p:cNvSpPr>
          <p:nvPr>
            <p:ph type="sldNum" sz="quarter" idx="11"/>
          </p:nvPr>
        </p:nvSpPr>
        <p:spPr bwMode="auto">
          <a:xfrm>
            <a:off x="4167188" y="6400800"/>
            <a:ext cx="760412" cy="280988"/>
          </a:xfrm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r>
              <a:rPr lang="en-US" sz="1100" dirty="0" smtClean="0">
                <a:ea typeface="ＭＳ Ｐゴシック" pitchFamily="28" charset="-128"/>
              </a:rPr>
              <a:t>Page </a:t>
            </a:r>
            <a:fld id="{017A1F94-0432-4CBE-A1CC-BF5DD8EADCA9}" type="slidenum">
              <a:rPr lang="en-US" sz="1100" smtClean="0">
                <a:ea typeface="ＭＳ Ｐゴシック" pitchFamily="28" charset="-128"/>
              </a:rPr>
              <a:pPr>
                <a:defRPr/>
              </a:pPr>
              <a:t>11</a:t>
            </a:fld>
            <a:endParaRPr lang="en-US" sz="1100" dirty="0" smtClean="0">
              <a:ea typeface="ＭＳ Ｐゴシック" pitchFamily="28" charset="-128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04797" y="4391025"/>
            <a:ext cx="85058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itchFamily="34" charset="0"/>
              <a:buChar char="•"/>
            </a:pPr>
            <a:r>
              <a:rPr lang="en-US" sz="1800" b="1" dirty="0" err="1">
                <a:latin typeface="Arial" pitchFamily="34" charset="0"/>
                <a:cs typeface="Arial" pitchFamily="34" charset="0"/>
              </a:rPr>
              <a:t>Überprüfen</a:t>
            </a:r>
            <a:r>
              <a:rPr lang="en-US" sz="1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b="1" dirty="0" err="1">
                <a:latin typeface="Arial" pitchFamily="34" charset="0"/>
                <a:cs typeface="Arial" pitchFamily="34" charset="0"/>
              </a:rPr>
              <a:t>Sie</a:t>
            </a:r>
            <a:r>
              <a:rPr lang="en-US" sz="1800" b="1" dirty="0">
                <a:latin typeface="Arial" pitchFamily="34" charset="0"/>
                <a:cs typeface="Arial" pitchFamily="34" charset="0"/>
              </a:rPr>
              <a:t> das </a:t>
            </a:r>
            <a:r>
              <a:rPr lang="en-US" sz="1800" b="1" dirty="0" err="1">
                <a:latin typeface="Arial" pitchFamily="34" charset="0"/>
                <a:cs typeface="Arial" pitchFamily="34" charset="0"/>
              </a:rPr>
              <a:t>erhaltene</a:t>
            </a:r>
            <a:r>
              <a:rPr lang="en-US" sz="1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b="1" dirty="0" smtClean="0">
                <a:latin typeface="Arial" pitchFamily="34" charset="0"/>
                <a:cs typeface="Arial" pitchFamily="34" charset="0"/>
                <a:hlinkClick r:id="rId3"/>
              </a:rPr>
              <a:t>Feedback</a:t>
            </a:r>
            <a:r>
              <a:rPr lang="en-US" sz="1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und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reagieren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Sie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auf negative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Kommentare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b="1" dirty="0">
                <a:latin typeface="Arial" pitchFamily="34" charset="0"/>
                <a:cs typeface="Arial" pitchFamily="34" charset="0"/>
              </a:rPr>
              <a:t>in </a:t>
            </a:r>
            <a:r>
              <a:rPr lang="en-US" sz="1800" b="1" dirty="0" err="1">
                <a:latin typeface="Arial" pitchFamily="34" charset="0"/>
                <a:cs typeface="Arial" pitchFamily="34" charset="0"/>
              </a:rPr>
              <a:t>Eigeninitiative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.</a:t>
            </a:r>
            <a:endParaRPr lang="en-US" dirty="0"/>
          </a:p>
        </p:txBody>
      </p:sp>
      <p:pic>
        <p:nvPicPr>
          <p:cNvPr id="4102" name="Picture 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24818" y="2538480"/>
            <a:ext cx="952500" cy="1000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2" name="Title 1"/>
          <p:cNvSpPr txBox="1">
            <a:spLocks/>
          </p:cNvSpPr>
          <p:nvPr/>
        </p:nvSpPr>
        <p:spPr>
          <a:xfrm>
            <a:off x="2216150" y="76200"/>
            <a:ext cx="6705600" cy="457200"/>
          </a:xfrm>
          <a:prstGeom prst="rect">
            <a:avLst/>
          </a:prstGeom>
        </p:spPr>
        <p:txBody>
          <a:bodyPr/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 kern="1200">
                <a:solidFill>
                  <a:schemeClr val="bg1"/>
                </a:solidFill>
                <a:latin typeface="Frutiger 45 Light" pitchFamily="34" charset="0"/>
                <a:ea typeface="+mj-ea"/>
                <a:cs typeface="Arial" pitchFamily="34" charset="0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Frutiger 45 Light" pitchFamily="34" charset="0"/>
                <a:cs typeface="Arial" pitchFamily="34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Frutiger 45 Light" pitchFamily="34" charset="0"/>
                <a:cs typeface="Arial" pitchFamily="34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Frutiger 45 Light" pitchFamily="34" charset="0"/>
                <a:cs typeface="Arial" pitchFamily="34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Frutiger 45 Light" pitchFamily="34" charset="0"/>
                <a:cs typeface="Arial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US" sz="2000" i="1" dirty="0" err="1">
                <a:latin typeface="Arial" pitchFamily="34" charset="0"/>
              </a:rPr>
              <a:t>Umgang</a:t>
            </a:r>
            <a:r>
              <a:rPr lang="en-US" sz="2000" i="1" dirty="0">
                <a:latin typeface="Arial" pitchFamily="34" charset="0"/>
              </a:rPr>
              <a:t> </a:t>
            </a:r>
            <a:r>
              <a:rPr lang="en-US" sz="2000" i="1" dirty="0" err="1">
                <a:latin typeface="Arial" pitchFamily="34" charset="0"/>
              </a:rPr>
              <a:t>mit</a:t>
            </a:r>
            <a:r>
              <a:rPr lang="en-US" sz="2000" i="1" dirty="0">
                <a:latin typeface="Arial" pitchFamily="34" charset="0"/>
              </a:rPr>
              <a:t> </a:t>
            </a:r>
            <a:r>
              <a:rPr lang="en-US" sz="2000" i="1" dirty="0" err="1">
                <a:latin typeface="Arial" pitchFamily="34" charset="0"/>
              </a:rPr>
              <a:t>Kunden</a:t>
            </a:r>
            <a:endParaRPr lang="en-US" sz="2000" i="1" dirty="0">
              <a:latin typeface="Arial" pitchFamily="34" charset="0"/>
            </a:endParaRP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398" y="2330413"/>
            <a:ext cx="8010523" cy="14162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798" y="5153025"/>
            <a:ext cx="5457825" cy="1085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3" name="Rectangle 16"/>
          <p:cNvSpPr txBox="1">
            <a:spLocks noChangeArrowheads="1"/>
          </p:cNvSpPr>
          <p:nvPr/>
        </p:nvSpPr>
        <p:spPr>
          <a:xfrm>
            <a:off x="2157413" y="449852"/>
            <a:ext cx="6986587" cy="388938"/>
          </a:xfrm>
          <a:prstGeom prst="rect">
            <a:avLst/>
          </a:prstGeom>
        </p:spPr>
        <p:txBody>
          <a:bodyPr/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 kern="1200">
                <a:solidFill>
                  <a:schemeClr val="bg1"/>
                </a:solidFill>
                <a:latin typeface="Frutiger 45 Light" pitchFamily="34" charset="0"/>
                <a:ea typeface="+mj-ea"/>
                <a:cs typeface="Arial" pitchFamily="34" charset="0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Frutiger 45 Light" pitchFamily="34" charset="0"/>
                <a:cs typeface="Arial" pitchFamily="34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Frutiger 45 Light" pitchFamily="34" charset="0"/>
                <a:cs typeface="Arial" pitchFamily="34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Frutiger 45 Light" pitchFamily="34" charset="0"/>
                <a:cs typeface="Arial" pitchFamily="34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Frutiger 45 Light" pitchFamily="34" charset="0"/>
                <a:cs typeface="Arial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1800" i="1" dirty="0" err="1">
                <a:latin typeface="Arial" pitchFamily="34" charset="0"/>
              </a:rPr>
              <a:t>Warum</a:t>
            </a:r>
            <a:r>
              <a:rPr lang="en-GB" sz="1800" i="1" dirty="0">
                <a:latin typeface="Arial" pitchFamily="34" charset="0"/>
              </a:rPr>
              <a:t> </a:t>
            </a:r>
            <a:r>
              <a:rPr lang="en-GB" sz="1800" i="1" dirty="0" err="1">
                <a:latin typeface="Arial" pitchFamily="34" charset="0"/>
              </a:rPr>
              <a:t>Kundenservice</a:t>
            </a:r>
            <a:r>
              <a:rPr lang="en-GB" sz="1800" i="1" dirty="0">
                <a:latin typeface="Arial" pitchFamily="34" charset="0"/>
              </a:rPr>
              <a:t> </a:t>
            </a:r>
            <a:r>
              <a:rPr lang="en-GB" sz="1800" i="1" dirty="0" err="1">
                <a:latin typeface="Arial" pitchFamily="34" charset="0"/>
              </a:rPr>
              <a:t>wichtig</a:t>
            </a:r>
            <a:r>
              <a:rPr lang="en-GB" sz="1800" i="1" dirty="0">
                <a:latin typeface="Arial" pitchFamily="34" charset="0"/>
              </a:rPr>
              <a:t> </a:t>
            </a:r>
            <a:r>
              <a:rPr lang="en-GB" sz="1800" i="1" dirty="0" err="1">
                <a:latin typeface="Arial" pitchFamily="34" charset="0"/>
              </a:rPr>
              <a:t>ist</a:t>
            </a:r>
            <a:endParaRPr lang="en-GB" sz="1800" i="1" dirty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09757957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1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1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61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61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8" name="Espace réservé du numéro de diapositive 17"/>
          <p:cNvSpPr>
            <a:spLocks noGrp="1"/>
          </p:cNvSpPr>
          <p:nvPr>
            <p:ph type="sldNum" sz="quarter" idx="11"/>
          </p:nvPr>
        </p:nvSpPr>
        <p:spPr bwMode="auto">
          <a:xfrm>
            <a:off x="4167188" y="6400800"/>
            <a:ext cx="760412" cy="280988"/>
          </a:xfrm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r>
              <a:rPr lang="en-US" sz="1100" dirty="0" smtClean="0">
                <a:ea typeface="ＭＳ Ｐゴシック" pitchFamily="28" charset="-128"/>
              </a:rPr>
              <a:t>Page </a:t>
            </a:r>
            <a:fld id="{017A1F94-0432-4CBE-A1CC-BF5DD8EADCA9}" type="slidenum">
              <a:rPr lang="en-US" sz="1100" smtClean="0">
                <a:ea typeface="ＭＳ Ｐゴシック" pitchFamily="28" charset="-128"/>
              </a:rPr>
              <a:pPr>
                <a:defRPr/>
              </a:pPr>
              <a:t>12</a:t>
            </a:fld>
            <a:endParaRPr lang="en-US" sz="1100" dirty="0" smtClean="0">
              <a:ea typeface="ＭＳ Ｐゴシック" pitchFamily="28" charset="-128"/>
            </a:endParaRPr>
          </a:p>
        </p:txBody>
      </p:sp>
      <p:sp>
        <p:nvSpPr>
          <p:cNvPr id="15" name="Rectangle 16"/>
          <p:cNvSpPr txBox="1">
            <a:spLocks noChangeArrowheads="1"/>
          </p:cNvSpPr>
          <p:nvPr/>
        </p:nvSpPr>
        <p:spPr>
          <a:xfrm>
            <a:off x="2157413" y="449852"/>
            <a:ext cx="6986587" cy="388938"/>
          </a:xfrm>
          <a:prstGeom prst="rect">
            <a:avLst/>
          </a:prstGeom>
        </p:spPr>
        <p:txBody>
          <a:bodyPr/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 kern="1200">
                <a:solidFill>
                  <a:schemeClr val="bg1"/>
                </a:solidFill>
                <a:latin typeface="Frutiger 45 Light" pitchFamily="34" charset="0"/>
                <a:ea typeface="+mj-ea"/>
                <a:cs typeface="Arial" pitchFamily="34" charset="0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Frutiger 45 Light" pitchFamily="34" charset="0"/>
                <a:cs typeface="Arial" pitchFamily="34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Frutiger 45 Light" pitchFamily="34" charset="0"/>
                <a:cs typeface="Arial" pitchFamily="34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Frutiger 45 Light" pitchFamily="34" charset="0"/>
                <a:cs typeface="Arial" pitchFamily="34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Frutiger 45 Light" pitchFamily="34" charset="0"/>
                <a:cs typeface="Arial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1800" i="1" dirty="0" err="1">
                <a:latin typeface="Arial" pitchFamily="34" charset="0"/>
              </a:rPr>
              <a:t>Warum</a:t>
            </a:r>
            <a:r>
              <a:rPr lang="en-GB" sz="1800" i="1" dirty="0">
                <a:latin typeface="Arial" pitchFamily="34" charset="0"/>
              </a:rPr>
              <a:t> </a:t>
            </a:r>
            <a:r>
              <a:rPr lang="en-GB" sz="1800" i="1" dirty="0" err="1">
                <a:latin typeface="Arial" pitchFamily="34" charset="0"/>
              </a:rPr>
              <a:t>Kundenservice</a:t>
            </a:r>
            <a:r>
              <a:rPr lang="en-GB" sz="1800" i="1" dirty="0">
                <a:latin typeface="Arial" pitchFamily="34" charset="0"/>
              </a:rPr>
              <a:t> </a:t>
            </a:r>
            <a:r>
              <a:rPr lang="en-GB" sz="1800" i="1" dirty="0" err="1">
                <a:latin typeface="Arial" pitchFamily="34" charset="0"/>
              </a:rPr>
              <a:t>wichtig</a:t>
            </a:r>
            <a:r>
              <a:rPr lang="en-GB" sz="1800" i="1" dirty="0">
                <a:latin typeface="Arial" pitchFamily="34" charset="0"/>
              </a:rPr>
              <a:t> </a:t>
            </a:r>
            <a:r>
              <a:rPr lang="en-GB" sz="1800" i="1" dirty="0" err="1">
                <a:latin typeface="Arial" pitchFamily="34" charset="0"/>
              </a:rPr>
              <a:t>ist</a:t>
            </a:r>
            <a:endParaRPr lang="en-GB" sz="1800" i="1" dirty="0">
              <a:latin typeface="Arial" pitchFamily="34" charset="0"/>
            </a:endParaRPr>
          </a:p>
        </p:txBody>
      </p:sp>
      <p:sp>
        <p:nvSpPr>
          <p:cNvPr id="12" name="Title 1"/>
          <p:cNvSpPr txBox="1">
            <a:spLocks/>
          </p:cNvSpPr>
          <p:nvPr/>
        </p:nvSpPr>
        <p:spPr>
          <a:xfrm>
            <a:off x="2216150" y="76200"/>
            <a:ext cx="6705600" cy="457200"/>
          </a:xfrm>
          <a:prstGeom prst="rect">
            <a:avLst/>
          </a:prstGeom>
        </p:spPr>
        <p:txBody>
          <a:bodyPr/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 kern="1200">
                <a:solidFill>
                  <a:schemeClr val="bg1"/>
                </a:solidFill>
                <a:latin typeface="Frutiger 45 Light" pitchFamily="34" charset="0"/>
                <a:ea typeface="+mj-ea"/>
                <a:cs typeface="Arial" pitchFamily="34" charset="0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Frutiger 45 Light" pitchFamily="34" charset="0"/>
                <a:cs typeface="Arial" pitchFamily="34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Frutiger 45 Light" pitchFamily="34" charset="0"/>
                <a:cs typeface="Arial" pitchFamily="34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Frutiger 45 Light" pitchFamily="34" charset="0"/>
                <a:cs typeface="Arial" pitchFamily="34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Frutiger 45 Light" pitchFamily="34" charset="0"/>
                <a:cs typeface="Arial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US" sz="2000" i="1" dirty="0" err="1">
                <a:latin typeface="Arial" pitchFamily="34" charset="0"/>
              </a:rPr>
              <a:t>Umgang</a:t>
            </a:r>
            <a:r>
              <a:rPr lang="en-US" sz="2000" i="1" dirty="0">
                <a:latin typeface="Arial" pitchFamily="34" charset="0"/>
              </a:rPr>
              <a:t> </a:t>
            </a:r>
            <a:r>
              <a:rPr lang="en-US" sz="2000" i="1" dirty="0" err="1">
                <a:latin typeface="Arial" pitchFamily="34" charset="0"/>
              </a:rPr>
              <a:t>mit</a:t>
            </a:r>
            <a:r>
              <a:rPr lang="en-US" sz="2000" i="1" dirty="0">
                <a:latin typeface="Arial" pitchFamily="34" charset="0"/>
              </a:rPr>
              <a:t> </a:t>
            </a:r>
            <a:r>
              <a:rPr lang="en-US" sz="2000" i="1" dirty="0" err="1">
                <a:latin typeface="Arial" pitchFamily="34" charset="0"/>
              </a:rPr>
              <a:t>Kunden</a:t>
            </a:r>
            <a:endParaRPr lang="en-US" sz="2000" i="1" dirty="0">
              <a:latin typeface="Arial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33375" y="3933825"/>
            <a:ext cx="832485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itchFamily="34" charset="0"/>
              <a:buChar char="•"/>
            </a:pPr>
            <a:r>
              <a:rPr lang="en-GB" sz="1800" dirty="0" err="1">
                <a:latin typeface="Arial" pitchFamily="34" charset="0"/>
                <a:cs typeface="Arial" pitchFamily="34" charset="0"/>
              </a:rPr>
              <a:t>Ihre</a:t>
            </a:r>
            <a:r>
              <a:rPr lang="en-GB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GB" sz="1800" dirty="0" err="1" smtClean="0">
                <a:latin typeface="Arial" pitchFamily="34" charset="0"/>
                <a:cs typeface="Arial" pitchFamily="34" charset="0"/>
                <a:hlinkClick r:id="rId2"/>
              </a:rPr>
              <a:t>Kundenstatistiken</a:t>
            </a:r>
            <a:r>
              <a:rPr lang="en-GB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GB" sz="1800" dirty="0" err="1">
                <a:latin typeface="Arial" pitchFamily="34" charset="0"/>
                <a:cs typeface="Arial" pitchFamily="34" charset="0"/>
              </a:rPr>
              <a:t>beeinträchtigt</a:t>
            </a:r>
            <a:r>
              <a:rPr lang="en-GB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GB" sz="1800" dirty="0" err="1">
                <a:latin typeface="Arial" pitchFamily="34" charset="0"/>
                <a:cs typeface="Arial" pitchFamily="34" charset="0"/>
              </a:rPr>
              <a:t>werden</a:t>
            </a:r>
            <a:r>
              <a:rPr lang="en-GB" sz="1800" dirty="0">
                <a:latin typeface="Arial" pitchFamily="34" charset="0"/>
                <a:cs typeface="Arial" pitchFamily="34" charset="0"/>
              </a:rPr>
              <a:t>, da </a:t>
            </a:r>
            <a:r>
              <a:rPr lang="en-GB" sz="1800" dirty="0" err="1">
                <a:latin typeface="Arial" pitchFamily="34" charset="0"/>
                <a:cs typeface="Arial" pitchFamily="34" charset="0"/>
              </a:rPr>
              <a:t>Ihre</a:t>
            </a:r>
            <a:r>
              <a:rPr lang="en-GB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GB" sz="1800" b="1" dirty="0">
                <a:latin typeface="Arial" pitchFamily="34" charset="0"/>
                <a:cs typeface="Arial" pitchFamily="34" charset="0"/>
              </a:rPr>
              <a:t>Rate der </a:t>
            </a:r>
            <a:r>
              <a:rPr lang="en-GB" sz="1800" b="1" dirty="0" err="1">
                <a:latin typeface="Arial" pitchFamily="34" charset="0"/>
                <a:cs typeface="Arial" pitchFamily="34" charset="0"/>
              </a:rPr>
              <a:t>Bestellmängel</a:t>
            </a:r>
            <a:r>
              <a:rPr lang="en-GB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GB" sz="1800" dirty="0" err="1">
                <a:latin typeface="Arial" pitchFamily="34" charset="0"/>
                <a:cs typeface="Arial" pitchFamily="34" charset="0"/>
              </a:rPr>
              <a:t>steigt</a:t>
            </a:r>
            <a:r>
              <a:rPr lang="en-GB" sz="1800" dirty="0">
                <a:latin typeface="Arial" pitchFamily="34" charset="0"/>
                <a:cs typeface="Arial" pitchFamily="34" charset="0"/>
              </a:rPr>
              <a:t>. </a:t>
            </a:r>
            <a:r>
              <a:rPr lang="en-GB" sz="1800" dirty="0" err="1">
                <a:latin typeface="Arial" pitchFamily="34" charset="0"/>
                <a:cs typeface="Arial" pitchFamily="34" charset="0"/>
              </a:rPr>
              <a:t>Eine</a:t>
            </a:r>
            <a:r>
              <a:rPr lang="en-GB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GB" sz="1800" dirty="0" err="1">
                <a:latin typeface="Arial" pitchFamily="34" charset="0"/>
                <a:cs typeface="Arial" pitchFamily="34" charset="0"/>
              </a:rPr>
              <a:t>hohe</a:t>
            </a:r>
            <a:r>
              <a:rPr lang="en-GB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GB" sz="1800" dirty="0" err="1">
                <a:latin typeface="Arial" pitchFamily="34" charset="0"/>
                <a:cs typeface="Arial" pitchFamily="34" charset="0"/>
              </a:rPr>
              <a:t>Bestellmängelrate</a:t>
            </a:r>
            <a:r>
              <a:rPr lang="en-GB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GB" sz="1800" dirty="0" err="1">
                <a:latin typeface="Arial" pitchFamily="34" charset="0"/>
                <a:cs typeface="Arial" pitchFamily="34" charset="0"/>
              </a:rPr>
              <a:t>kann</a:t>
            </a:r>
            <a:r>
              <a:rPr lang="en-GB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GB" sz="1800" dirty="0" err="1">
                <a:latin typeface="Arial" pitchFamily="34" charset="0"/>
                <a:cs typeface="Arial" pitchFamily="34" charset="0"/>
              </a:rPr>
              <a:t>zur</a:t>
            </a:r>
            <a:r>
              <a:rPr lang="en-GB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GB" sz="1800" dirty="0" err="1">
                <a:latin typeface="Arial" pitchFamily="34" charset="0"/>
                <a:cs typeface="Arial" pitchFamily="34" charset="0"/>
              </a:rPr>
              <a:t>Suspendierung</a:t>
            </a:r>
            <a:r>
              <a:rPr lang="en-GB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GB" sz="1800" dirty="0" err="1">
                <a:latin typeface="Arial" pitchFamily="34" charset="0"/>
                <a:cs typeface="Arial" pitchFamily="34" charset="0"/>
              </a:rPr>
              <a:t>oder</a:t>
            </a:r>
            <a:r>
              <a:rPr lang="en-GB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GB" sz="1800" dirty="0" err="1">
                <a:latin typeface="Arial" pitchFamily="34" charset="0"/>
                <a:cs typeface="Arial" pitchFamily="34" charset="0"/>
              </a:rPr>
              <a:t>Kündigung</a:t>
            </a:r>
            <a:r>
              <a:rPr lang="en-GB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GB" sz="1800" dirty="0" err="1">
                <a:latin typeface="Arial" pitchFamily="34" charset="0"/>
                <a:cs typeface="Arial" pitchFamily="34" charset="0"/>
              </a:rPr>
              <a:t>Ihres</a:t>
            </a:r>
            <a:r>
              <a:rPr lang="en-GB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GB" sz="1800" dirty="0" err="1">
                <a:latin typeface="Arial" pitchFamily="34" charset="0"/>
                <a:cs typeface="Arial" pitchFamily="34" charset="0"/>
              </a:rPr>
              <a:t>Kontos</a:t>
            </a:r>
            <a:r>
              <a:rPr lang="en-GB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GB" sz="1800" dirty="0" err="1">
                <a:latin typeface="Arial" pitchFamily="34" charset="0"/>
                <a:cs typeface="Arial" pitchFamily="34" charset="0"/>
              </a:rPr>
              <a:t>führen</a:t>
            </a:r>
            <a:r>
              <a:rPr lang="en-GB" sz="1800" dirty="0">
                <a:latin typeface="Arial" pitchFamily="34" charset="0"/>
                <a:cs typeface="Arial" pitchFamily="34" charset="0"/>
              </a:rPr>
              <a:t>.</a:t>
            </a:r>
          </a:p>
        </p:txBody>
      </p:sp>
      <p:pic>
        <p:nvPicPr>
          <p:cNvPr id="5" name="Picture 4" descr="C:\Users\caroleh\AppData\Local\Microsoft\Windows\Temporary Internet Files\Content.IE5\G8AIS6JR\MC900431631[1]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0400" y="2589805"/>
            <a:ext cx="1162050" cy="1162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9461" y="2407836"/>
            <a:ext cx="5915025" cy="15259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9461" y="4860640"/>
            <a:ext cx="7591425" cy="15207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1" name="Content Placeholder 2"/>
          <p:cNvSpPr txBox="1">
            <a:spLocks/>
          </p:cNvSpPr>
          <p:nvPr/>
        </p:nvSpPr>
        <p:spPr>
          <a:xfrm>
            <a:off x="228600" y="1003145"/>
            <a:ext cx="8693150" cy="1054255"/>
          </a:xfrm>
          <a:prstGeom prst="rect">
            <a:avLst/>
          </a:prstGeom>
        </p:spPr>
        <p:txBody>
          <a:bodyPr/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buFont typeface="Arial" pitchFamily="34" charset="0"/>
              <a:buNone/>
            </a:pPr>
            <a:r>
              <a:rPr lang="en-US" sz="1700" dirty="0" err="1" smtClean="0">
                <a:latin typeface="Arial" pitchFamily="34" charset="0"/>
                <a:cs typeface="Arial" pitchFamily="34" charset="0"/>
              </a:rPr>
              <a:t>Ein</a:t>
            </a:r>
            <a:r>
              <a:rPr lang="en-US" sz="17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700" dirty="0" err="1" smtClean="0">
                <a:latin typeface="Arial" pitchFamily="34" charset="0"/>
                <a:cs typeface="Arial" pitchFamily="34" charset="0"/>
              </a:rPr>
              <a:t>fehlender</a:t>
            </a:r>
            <a:r>
              <a:rPr lang="en-US" sz="17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1700" dirty="0" err="1" smtClean="0">
                <a:latin typeface="Arial" pitchFamily="34" charset="0"/>
                <a:cs typeface="Arial" pitchFamily="34" charset="0"/>
              </a:rPr>
              <a:t>langsamer</a:t>
            </a:r>
            <a:r>
              <a:rPr lang="en-US" sz="17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700" dirty="0" err="1" smtClean="0">
                <a:latin typeface="Arial" pitchFamily="34" charset="0"/>
                <a:cs typeface="Arial" pitchFamily="34" charset="0"/>
              </a:rPr>
              <a:t>oder</a:t>
            </a:r>
            <a:r>
              <a:rPr lang="en-US" sz="17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700" dirty="0" err="1" smtClean="0">
                <a:latin typeface="Arial" pitchFamily="34" charset="0"/>
                <a:cs typeface="Arial" pitchFamily="34" charset="0"/>
              </a:rPr>
              <a:t>unprofessioneller</a:t>
            </a:r>
            <a:r>
              <a:rPr lang="en-US" sz="1700" dirty="0" smtClean="0">
                <a:latin typeface="Arial" pitchFamily="34" charset="0"/>
                <a:cs typeface="Arial" pitchFamily="34" charset="0"/>
              </a:rPr>
              <a:t> Service </a:t>
            </a:r>
            <a:r>
              <a:rPr lang="en-US" sz="1700" dirty="0" err="1" smtClean="0">
                <a:latin typeface="Arial" pitchFamily="34" charset="0"/>
                <a:cs typeface="Arial" pitchFamily="34" charset="0"/>
              </a:rPr>
              <a:t>führt</a:t>
            </a:r>
            <a:r>
              <a:rPr lang="en-US" sz="17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700" dirty="0" err="1" smtClean="0">
                <a:latin typeface="Arial" pitchFamily="34" charset="0"/>
                <a:cs typeface="Arial" pitchFamily="34" charset="0"/>
              </a:rPr>
              <a:t>zu</a:t>
            </a:r>
            <a:r>
              <a:rPr lang="en-US" sz="17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700" dirty="0" err="1" smtClean="0">
                <a:latin typeface="Arial" pitchFamily="34" charset="0"/>
                <a:cs typeface="Arial" pitchFamily="34" charset="0"/>
              </a:rPr>
              <a:t>unzufriedenen</a:t>
            </a:r>
            <a:r>
              <a:rPr lang="en-US" sz="17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700" dirty="0" err="1" smtClean="0">
                <a:latin typeface="Arial" pitchFamily="34" charset="0"/>
                <a:cs typeface="Arial" pitchFamily="34" charset="0"/>
              </a:rPr>
              <a:t>Kunden</a:t>
            </a:r>
            <a:r>
              <a:rPr lang="en-US" sz="17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1700" dirty="0" err="1" smtClean="0">
                <a:latin typeface="Arial" pitchFamily="34" charset="0"/>
                <a:cs typeface="Arial" pitchFamily="34" charset="0"/>
              </a:rPr>
              <a:t>wodurch</a:t>
            </a:r>
            <a:r>
              <a:rPr lang="en-US" sz="1700" dirty="0" smtClean="0">
                <a:latin typeface="Arial" pitchFamily="34" charset="0"/>
                <a:cs typeface="Arial" pitchFamily="34" charset="0"/>
              </a:rPr>
              <a:t>:</a:t>
            </a:r>
          </a:p>
          <a:p>
            <a:pPr marL="0" indent="0">
              <a:spcBef>
                <a:spcPts val="0"/>
              </a:spcBef>
              <a:buFont typeface="Arial" pitchFamily="34" charset="0"/>
              <a:buNone/>
            </a:pPr>
            <a:endParaRPr lang="en-US" sz="600" dirty="0" smtClean="0">
              <a:latin typeface="Arial" pitchFamily="34" charset="0"/>
              <a:cs typeface="Arial" pitchFamily="34" charset="0"/>
            </a:endParaRPr>
          </a:p>
          <a:p>
            <a:pPr>
              <a:spcBef>
                <a:spcPts val="0"/>
              </a:spcBef>
            </a:pPr>
            <a:r>
              <a:rPr lang="en-GB" sz="1800" dirty="0" err="1" smtClean="0">
                <a:latin typeface="Arial" pitchFamily="34" charset="0"/>
                <a:cs typeface="Arial" pitchFamily="34" charset="0"/>
              </a:rPr>
              <a:t>Ihre</a:t>
            </a:r>
            <a:r>
              <a:rPr lang="en-GB" sz="1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sz="1800" dirty="0" err="1" smtClean="0">
                <a:latin typeface="Arial" pitchFamily="34" charset="0"/>
                <a:cs typeface="Arial" pitchFamily="34" charset="0"/>
              </a:rPr>
              <a:t>Feedbackbewertung</a:t>
            </a:r>
            <a:r>
              <a:rPr lang="en-GB" sz="1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sz="1800" dirty="0" err="1" smtClean="0">
                <a:latin typeface="Arial" pitchFamily="34" charset="0"/>
                <a:cs typeface="Arial" pitchFamily="34" charset="0"/>
              </a:rPr>
              <a:t>beeinträchtigt</a:t>
            </a:r>
            <a:r>
              <a:rPr lang="en-GB" sz="1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sz="1800" dirty="0" err="1" smtClean="0">
                <a:latin typeface="Arial" pitchFamily="34" charset="0"/>
                <a:cs typeface="Arial" pitchFamily="34" charset="0"/>
              </a:rPr>
              <a:t>wird</a:t>
            </a:r>
            <a:r>
              <a:rPr lang="en-GB" sz="1800" dirty="0" smtClean="0">
                <a:latin typeface="Arial" pitchFamily="34" charset="0"/>
                <a:cs typeface="Arial" pitchFamily="34" charset="0"/>
              </a:rPr>
              <a:t>, was </a:t>
            </a:r>
            <a:r>
              <a:rPr lang="en-GB" sz="1800" dirty="0" err="1" smtClean="0">
                <a:latin typeface="Arial" pitchFamily="34" charset="0"/>
                <a:cs typeface="Arial" pitchFamily="34" charset="0"/>
              </a:rPr>
              <a:t>wiederum</a:t>
            </a:r>
            <a:r>
              <a:rPr lang="en-GB" sz="1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sz="1800" dirty="0" err="1" smtClean="0">
                <a:latin typeface="Arial" pitchFamily="34" charset="0"/>
                <a:cs typeface="Arial" pitchFamily="34" charset="0"/>
              </a:rPr>
              <a:t>einen</a:t>
            </a:r>
            <a:r>
              <a:rPr lang="en-GB" sz="1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sz="1800" dirty="0" err="1" smtClean="0">
                <a:latin typeface="Arial" pitchFamily="34" charset="0"/>
                <a:cs typeface="Arial" pitchFamily="34" charset="0"/>
              </a:rPr>
              <a:t>Einfluss</a:t>
            </a:r>
            <a:r>
              <a:rPr lang="en-GB" sz="1800" dirty="0" smtClean="0">
                <a:latin typeface="Arial" pitchFamily="34" charset="0"/>
                <a:cs typeface="Arial" pitchFamily="34" charset="0"/>
              </a:rPr>
              <a:t> auf </a:t>
            </a:r>
            <a:r>
              <a:rPr lang="en-GB" sz="1800" dirty="0" err="1" smtClean="0">
                <a:latin typeface="Arial" pitchFamily="34" charset="0"/>
                <a:cs typeface="Arial" pitchFamily="34" charset="0"/>
              </a:rPr>
              <a:t>Ihre</a:t>
            </a:r>
            <a:r>
              <a:rPr lang="en-GB" sz="1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sz="1800" dirty="0" err="1" smtClean="0">
                <a:latin typeface="Arial" pitchFamily="34" charset="0"/>
                <a:cs typeface="Arial" pitchFamily="34" charset="0"/>
              </a:rPr>
              <a:t>zukünftigen</a:t>
            </a:r>
            <a:r>
              <a:rPr lang="en-GB" sz="1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sz="1800" dirty="0" err="1" smtClean="0">
                <a:latin typeface="Arial" pitchFamily="34" charset="0"/>
                <a:cs typeface="Arial" pitchFamily="34" charset="0"/>
              </a:rPr>
              <a:t>Verkäufe</a:t>
            </a:r>
            <a:r>
              <a:rPr lang="en-GB" sz="1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sz="1800" dirty="0" err="1" smtClean="0">
                <a:latin typeface="Arial" pitchFamily="34" charset="0"/>
                <a:cs typeface="Arial" pitchFamily="34" charset="0"/>
              </a:rPr>
              <a:t>haben</a:t>
            </a:r>
            <a:r>
              <a:rPr lang="en-GB" sz="1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sz="1800" dirty="0" err="1" smtClean="0">
                <a:latin typeface="Arial" pitchFamily="34" charset="0"/>
                <a:cs typeface="Arial" pitchFamily="34" charset="0"/>
              </a:rPr>
              <a:t>kann</a:t>
            </a:r>
            <a:r>
              <a:rPr lang="en-GB" sz="1800" dirty="0" smtClean="0">
                <a:latin typeface="Arial" pitchFamily="34" charset="0"/>
                <a:cs typeface="Arial" pitchFamily="34" charset="0"/>
              </a:rPr>
              <a:t>;</a:t>
            </a:r>
          </a:p>
          <a:p>
            <a:pPr marL="0" indent="0">
              <a:spcBef>
                <a:spcPts val="0"/>
              </a:spcBef>
              <a:buFont typeface="Arial" pitchFamily="34" charset="0"/>
              <a:buNone/>
            </a:pPr>
            <a:r>
              <a:rPr lang="en-US" sz="1800" dirty="0" smtClean="0">
                <a:latin typeface="Arial" pitchFamily="34" charset="0"/>
                <a:cs typeface="Arial" pitchFamily="34" charset="0"/>
              </a:rPr>
              <a:t> 	</a:t>
            </a:r>
          </a:p>
        </p:txBody>
      </p:sp>
    </p:spTree>
    <p:extLst>
      <p:ext uri="{BB962C8B-B14F-4D97-AF65-F5344CB8AC3E}">
        <p14:creationId xmlns:p14="http://schemas.microsoft.com/office/powerpoint/2010/main" val="448960019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71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1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/>
          <p:cNvSpPr>
            <a:spLocks noGrp="1"/>
          </p:cNvSpPr>
          <p:nvPr>
            <p:ph type="title"/>
          </p:nvPr>
        </p:nvSpPr>
        <p:spPr>
          <a:xfrm>
            <a:off x="2216150" y="76200"/>
            <a:ext cx="6705600" cy="457200"/>
          </a:xfrm>
        </p:spPr>
        <p:txBody>
          <a:bodyPr/>
          <a:lstStyle/>
          <a:p>
            <a:r>
              <a:rPr lang="en-US" sz="2000" i="1" dirty="0" err="1" smtClean="0">
                <a:latin typeface="Arial" pitchFamily="34" charset="0"/>
              </a:rPr>
              <a:t>Fragen</a:t>
            </a:r>
            <a:r>
              <a:rPr lang="en-US" sz="2000" i="1" dirty="0" smtClean="0">
                <a:latin typeface="Arial" pitchFamily="34" charset="0"/>
              </a:rPr>
              <a:t> und </a:t>
            </a:r>
            <a:r>
              <a:rPr lang="en-US" sz="2000" i="1" dirty="0" err="1" smtClean="0">
                <a:latin typeface="Arial" pitchFamily="34" charset="0"/>
              </a:rPr>
              <a:t>Antworten</a:t>
            </a:r>
            <a:endParaRPr lang="en-US" sz="2000" i="1" dirty="0" smtClean="0">
              <a:latin typeface="Arial" pitchFamily="34" charset="0"/>
            </a:endParaRPr>
          </a:p>
        </p:txBody>
      </p:sp>
      <p:sp>
        <p:nvSpPr>
          <p:cNvPr id="36868" name="Espace réservé du numéro de diapositive 17"/>
          <p:cNvSpPr>
            <a:spLocks noGrp="1"/>
          </p:cNvSpPr>
          <p:nvPr>
            <p:ph type="sldNum" sz="quarter" idx="11"/>
          </p:nvPr>
        </p:nvSpPr>
        <p:spPr bwMode="auto">
          <a:xfrm>
            <a:off x="4167188" y="6400800"/>
            <a:ext cx="760412" cy="280988"/>
          </a:xfrm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r>
              <a:rPr lang="en-US" sz="1100" dirty="0" smtClean="0">
                <a:ea typeface="ＭＳ Ｐゴシック" pitchFamily="28" charset="-128"/>
              </a:rPr>
              <a:t>Page </a:t>
            </a:r>
            <a:fld id="{017A1F94-0432-4CBE-A1CC-BF5DD8EADCA9}" type="slidenum">
              <a:rPr lang="en-US" sz="1100" smtClean="0">
                <a:ea typeface="ＭＳ Ｐゴシック" pitchFamily="28" charset="-128"/>
              </a:rPr>
              <a:pPr>
                <a:defRPr/>
              </a:pPr>
              <a:t>13</a:t>
            </a:fld>
            <a:endParaRPr lang="en-US" sz="1100" dirty="0" smtClean="0">
              <a:ea typeface="ＭＳ Ｐゴシック" pitchFamily="2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75090652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/>
          <p:cNvSpPr>
            <a:spLocks noGrp="1"/>
          </p:cNvSpPr>
          <p:nvPr>
            <p:ph type="title"/>
          </p:nvPr>
        </p:nvSpPr>
        <p:spPr>
          <a:xfrm>
            <a:off x="2216150" y="76200"/>
            <a:ext cx="6705600" cy="457200"/>
          </a:xfrm>
        </p:spPr>
        <p:txBody>
          <a:bodyPr/>
          <a:lstStyle/>
          <a:p>
            <a:r>
              <a:rPr lang="en-US" sz="2000" i="1" dirty="0" err="1">
                <a:latin typeface="Arial" pitchFamily="34" charset="0"/>
              </a:rPr>
              <a:t>Nützliche</a:t>
            </a:r>
            <a:r>
              <a:rPr lang="en-US" sz="2000" i="1" dirty="0">
                <a:latin typeface="Arial" pitchFamily="34" charset="0"/>
              </a:rPr>
              <a:t> </a:t>
            </a:r>
            <a:r>
              <a:rPr lang="en-US" sz="2000" i="1" dirty="0" err="1">
                <a:latin typeface="Arial" pitchFamily="34" charset="0"/>
              </a:rPr>
              <a:t>Hinweise</a:t>
            </a:r>
            <a:endParaRPr lang="en-US" sz="2000" i="1" dirty="0" smtClean="0">
              <a:latin typeface="Arial" pitchFamily="34" charset="0"/>
            </a:endParaRPr>
          </a:p>
        </p:txBody>
      </p:sp>
      <p:sp>
        <p:nvSpPr>
          <p:cNvPr id="24579" name="Content Placeholder 2"/>
          <p:cNvSpPr>
            <a:spLocks noGrp="1"/>
          </p:cNvSpPr>
          <p:nvPr>
            <p:ph idx="1"/>
          </p:nvPr>
        </p:nvSpPr>
        <p:spPr>
          <a:xfrm>
            <a:off x="387350" y="1215132"/>
            <a:ext cx="8274050" cy="4080768"/>
          </a:xfrm>
        </p:spPr>
        <p:txBody>
          <a:bodyPr/>
          <a:lstStyle/>
          <a:p>
            <a:pPr>
              <a:spcBef>
                <a:spcPts val="1200"/>
              </a:spcBef>
            </a:pPr>
            <a:r>
              <a:rPr lang="en-GB" sz="2000" dirty="0" smtClean="0">
                <a:hlinkClick r:id="rId2"/>
              </a:rPr>
              <a:t>Positive Feedback-</a:t>
            </a:r>
            <a:r>
              <a:rPr lang="en-GB" sz="2000" dirty="0" err="1" smtClean="0">
                <a:hlinkClick r:id="rId2"/>
              </a:rPr>
              <a:t>Bewertungen</a:t>
            </a:r>
            <a:r>
              <a:rPr lang="en-GB" sz="2000" dirty="0" smtClean="0">
                <a:hlinkClick r:id="rId2"/>
              </a:rPr>
              <a:t> – so </a:t>
            </a:r>
            <a:r>
              <a:rPr lang="en-GB" sz="2000" dirty="0" err="1" smtClean="0">
                <a:hlinkClick r:id="rId2"/>
              </a:rPr>
              <a:t>geht’s</a:t>
            </a:r>
            <a:r>
              <a:rPr lang="en-GB" sz="2000" dirty="0" smtClean="0"/>
              <a:t> – Video Tutorial</a:t>
            </a:r>
          </a:p>
          <a:p>
            <a:pPr>
              <a:spcBef>
                <a:spcPts val="1200"/>
              </a:spcBef>
            </a:pPr>
            <a:r>
              <a:rPr lang="en-GB" sz="2000" dirty="0" err="1" smtClean="0">
                <a:hlinkClick r:id="rId3"/>
              </a:rPr>
              <a:t>Käufer-Verkäufer-Postfach</a:t>
            </a:r>
            <a:endParaRPr lang="en-GB" sz="2000" dirty="0" smtClean="0"/>
          </a:p>
          <a:p>
            <a:pPr>
              <a:spcBef>
                <a:spcPts val="1200"/>
              </a:spcBef>
            </a:pPr>
            <a:r>
              <a:rPr lang="en-GB" sz="2000" dirty="0" err="1" smtClean="0">
                <a:hlinkClick r:id="rId4"/>
              </a:rPr>
              <a:t>Rückgaben</a:t>
            </a:r>
            <a:r>
              <a:rPr lang="en-GB" sz="2000" dirty="0" smtClean="0">
                <a:hlinkClick r:id="rId4"/>
              </a:rPr>
              <a:t> und </a:t>
            </a:r>
            <a:r>
              <a:rPr lang="en-GB" sz="2000" dirty="0" err="1" smtClean="0">
                <a:hlinkClick r:id="rId4"/>
              </a:rPr>
              <a:t>Rückerstattungen</a:t>
            </a:r>
            <a:r>
              <a:rPr lang="en-GB" sz="2000" dirty="0" smtClean="0">
                <a:hlinkClick r:id="rId4"/>
              </a:rPr>
              <a:t> </a:t>
            </a:r>
            <a:r>
              <a:rPr lang="en-GB" sz="2000" dirty="0" err="1" smtClean="0">
                <a:hlinkClick r:id="rId4"/>
              </a:rPr>
              <a:t>bei</a:t>
            </a:r>
            <a:r>
              <a:rPr lang="en-GB" sz="2000" dirty="0" smtClean="0">
                <a:hlinkClick r:id="rId4"/>
              </a:rPr>
              <a:t> Amazon.de Marketplace</a:t>
            </a:r>
            <a:r>
              <a:rPr lang="en-GB" sz="2000" dirty="0" smtClean="0"/>
              <a:t> – </a:t>
            </a:r>
            <a:r>
              <a:rPr lang="en-GB" sz="2000" dirty="0" err="1" smtClean="0"/>
              <a:t>Informationen</a:t>
            </a:r>
            <a:r>
              <a:rPr lang="en-GB" sz="2000" dirty="0" smtClean="0"/>
              <a:t> </a:t>
            </a:r>
            <a:r>
              <a:rPr lang="en-GB" sz="2000" dirty="0" err="1" smtClean="0"/>
              <a:t>für</a:t>
            </a:r>
            <a:r>
              <a:rPr lang="en-GB" sz="2000" dirty="0" smtClean="0"/>
              <a:t> </a:t>
            </a:r>
            <a:r>
              <a:rPr lang="en-GB" sz="2000" dirty="0" err="1" smtClean="0"/>
              <a:t>Käufer</a:t>
            </a:r>
            <a:endParaRPr lang="en-GB" sz="2000" dirty="0" smtClean="0"/>
          </a:p>
          <a:p>
            <a:pPr>
              <a:spcBef>
                <a:spcPts val="1200"/>
              </a:spcBef>
            </a:pPr>
            <a:r>
              <a:rPr lang="en-GB" sz="2000" dirty="0" err="1" smtClean="0">
                <a:hlinkClick r:id="rId5"/>
              </a:rPr>
              <a:t>Rücksendungen</a:t>
            </a:r>
            <a:r>
              <a:rPr lang="en-GB" sz="2000" dirty="0" smtClean="0">
                <a:hlinkClick r:id="rId5"/>
              </a:rPr>
              <a:t> und </a:t>
            </a:r>
            <a:r>
              <a:rPr lang="en-GB" sz="2000" dirty="0" err="1" smtClean="0">
                <a:hlinkClick r:id="rId5"/>
              </a:rPr>
              <a:t>Gutschriften</a:t>
            </a:r>
            <a:r>
              <a:rPr lang="en-GB" sz="2000" dirty="0" smtClean="0"/>
              <a:t> – </a:t>
            </a:r>
            <a:r>
              <a:rPr lang="en-GB" sz="2000" dirty="0" err="1" smtClean="0"/>
              <a:t>Informationen</a:t>
            </a:r>
            <a:r>
              <a:rPr lang="en-GB" sz="2000" dirty="0"/>
              <a:t> </a:t>
            </a:r>
            <a:r>
              <a:rPr lang="en-GB" sz="2000" dirty="0" err="1"/>
              <a:t>für</a:t>
            </a:r>
            <a:r>
              <a:rPr lang="en-GB" sz="2000" dirty="0"/>
              <a:t> </a:t>
            </a:r>
            <a:r>
              <a:rPr lang="en-GB" sz="2000" dirty="0" err="1" smtClean="0"/>
              <a:t>Verkäufer</a:t>
            </a:r>
            <a:endParaRPr lang="en-GB" sz="2000" dirty="0" smtClean="0"/>
          </a:p>
          <a:p>
            <a:pPr>
              <a:spcBef>
                <a:spcPts val="1200"/>
              </a:spcBef>
            </a:pPr>
            <a:r>
              <a:rPr lang="en-GB" sz="2000" dirty="0" err="1" smtClean="0">
                <a:hlinkClick r:id="rId6"/>
              </a:rPr>
              <a:t>Bestellungen</a:t>
            </a:r>
            <a:r>
              <a:rPr lang="en-GB" sz="2000" dirty="0" smtClean="0">
                <a:hlinkClick r:id="rId6"/>
              </a:rPr>
              <a:t> </a:t>
            </a:r>
            <a:r>
              <a:rPr lang="en-GB" sz="2000" dirty="0" err="1" smtClean="0">
                <a:hlinkClick r:id="rId6"/>
              </a:rPr>
              <a:t>Erstatten</a:t>
            </a:r>
            <a:endParaRPr lang="en-GB" sz="2000" dirty="0" smtClean="0"/>
          </a:p>
          <a:p>
            <a:pPr>
              <a:spcBef>
                <a:spcPts val="1200"/>
              </a:spcBef>
            </a:pPr>
            <a:r>
              <a:rPr lang="en-GB" sz="2000" dirty="0" err="1" smtClean="0">
                <a:hlinkClick r:id="rId7"/>
              </a:rPr>
              <a:t>Gleichzeitiges</a:t>
            </a:r>
            <a:r>
              <a:rPr lang="en-GB" sz="2000" dirty="0" smtClean="0">
                <a:hlinkClick r:id="rId7"/>
              </a:rPr>
              <a:t> </a:t>
            </a:r>
            <a:r>
              <a:rPr lang="en-GB" sz="2000" dirty="0" err="1" smtClean="0">
                <a:hlinkClick r:id="rId7"/>
              </a:rPr>
              <a:t>Ausstellen</a:t>
            </a:r>
            <a:r>
              <a:rPr lang="en-GB" sz="2000" dirty="0" smtClean="0">
                <a:hlinkClick r:id="rId7"/>
              </a:rPr>
              <a:t> </a:t>
            </a:r>
            <a:r>
              <a:rPr lang="en-GB" sz="2000" dirty="0" err="1" smtClean="0">
                <a:hlinkClick r:id="rId7"/>
              </a:rPr>
              <a:t>mehrerer</a:t>
            </a:r>
            <a:r>
              <a:rPr lang="en-GB" sz="2000" dirty="0" smtClean="0">
                <a:hlinkClick r:id="rId7"/>
              </a:rPr>
              <a:t> </a:t>
            </a:r>
            <a:r>
              <a:rPr lang="en-GB" sz="2000" dirty="0" err="1" smtClean="0">
                <a:hlinkClick r:id="rId7"/>
              </a:rPr>
              <a:t>Erstattungen</a:t>
            </a:r>
            <a:endParaRPr lang="en-GB" sz="2000" dirty="0"/>
          </a:p>
          <a:p>
            <a:pPr>
              <a:spcBef>
                <a:spcPts val="1200"/>
              </a:spcBef>
            </a:pPr>
            <a:r>
              <a:rPr lang="en-GB" sz="2000" dirty="0" err="1">
                <a:hlinkClick r:id="rId8"/>
              </a:rPr>
              <a:t>M</a:t>
            </a:r>
            <a:r>
              <a:rPr lang="en-GB" sz="2000" dirty="0" err="1" smtClean="0">
                <a:hlinkClick r:id="rId8"/>
              </a:rPr>
              <a:t>essung</a:t>
            </a:r>
            <a:r>
              <a:rPr lang="en-GB" sz="2000" dirty="0" smtClean="0">
                <a:hlinkClick r:id="rId8"/>
              </a:rPr>
              <a:t> der </a:t>
            </a:r>
            <a:r>
              <a:rPr lang="en-GB" sz="2000" dirty="0" err="1" smtClean="0">
                <a:hlinkClick r:id="rId8"/>
              </a:rPr>
              <a:t>Verkäuferleistung</a:t>
            </a:r>
            <a:endParaRPr lang="en-US" sz="2000" dirty="0"/>
          </a:p>
          <a:p>
            <a:pPr>
              <a:spcBef>
                <a:spcPts val="1200"/>
              </a:spcBef>
            </a:pPr>
            <a:r>
              <a:rPr lang="en-US" sz="2000" dirty="0" err="1" smtClean="0">
                <a:hlinkClick r:id="rId9"/>
              </a:rPr>
              <a:t>Webinare</a:t>
            </a:r>
            <a:r>
              <a:rPr lang="en-US" sz="2000" dirty="0" smtClean="0">
                <a:hlinkClick r:id="rId9"/>
              </a:rPr>
              <a:t> </a:t>
            </a:r>
            <a:r>
              <a:rPr lang="en-US" sz="2000" dirty="0" err="1" smtClean="0">
                <a:hlinkClick r:id="rId9"/>
              </a:rPr>
              <a:t>Aufnahmen</a:t>
            </a:r>
            <a:r>
              <a:rPr lang="en-US" sz="2000" dirty="0" smtClean="0">
                <a:hlinkClick r:id="rId9"/>
              </a:rPr>
              <a:t> und </a:t>
            </a:r>
            <a:r>
              <a:rPr lang="en-US" sz="2000" dirty="0" err="1" smtClean="0">
                <a:hlinkClick r:id="rId9"/>
              </a:rPr>
              <a:t>Einladungen</a:t>
            </a:r>
            <a:endParaRPr lang="en-US" sz="2000" dirty="0" smtClean="0"/>
          </a:p>
          <a:p>
            <a:pPr>
              <a:buFont typeface="Wingdings" pitchFamily="2" charset="2"/>
              <a:buNone/>
            </a:pPr>
            <a:r>
              <a:rPr lang="en-US" dirty="0" smtClean="0"/>
              <a:t> </a:t>
            </a:r>
            <a:endParaRPr lang="en-US" sz="1400" dirty="0" smtClean="0"/>
          </a:p>
        </p:txBody>
      </p:sp>
      <p:sp>
        <p:nvSpPr>
          <p:cNvPr id="36868" name="Espace réservé du numéro de diapositive 17"/>
          <p:cNvSpPr>
            <a:spLocks noGrp="1"/>
          </p:cNvSpPr>
          <p:nvPr>
            <p:ph type="sldNum" sz="quarter" idx="11"/>
          </p:nvPr>
        </p:nvSpPr>
        <p:spPr bwMode="auto">
          <a:xfrm>
            <a:off x="4167188" y="6400800"/>
            <a:ext cx="760412" cy="280988"/>
          </a:xfrm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r>
              <a:rPr lang="en-US" sz="1100" dirty="0" smtClean="0">
                <a:ea typeface="ＭＳ Ｐゴシック" pitchFamily="28" charset="-128"/>
              </a:rPr>
              <a:t>Page </a:t>
            </a:r>
            <a:fld id="{017A1F94-0432-4CBE-A1CC-BF5DD8EADCA9}" type="slidenum">
              <a:rPr lang="en-US" sz="1100" smtClean="0">
                <a:ea typeface="ＭＳ Ｐゴシック" pitchFamily="28" charset="-128"/>
              </a:rPr>
              <a:pPr>
                <a:defRPr/>
              </a:pPr>
              <a:t>14</a:t>
            </a:fld>
            <a:endParaRPr lang="en-US" sz="1100" dirty="0" smtClean="0">
              <a:ea typeface="ＭＳ Ｐゴシック" pitchFamily="28" charset="-128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771525" y="5835789"/>
            <a:ext cx="75342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i="1" dirty="0" err="1">
                <a:latin typeface="Arial" pitchFamily="34" charset="0"/>
              </a:rPr>
              <a:t>Besuchen</a:t>
            </a:r>
            <a:r>
              <a:rPr lang="en-US" sz="1400" i="1" dirty="0">
                <a:latin typeface="Arial" pitchFamily="34" charset="0"/>
              </a:rPr>
              <a:t> </a:t>
            </a:r>
            <a:r>
              <a:rPr lang="en-US" sz="1400" i="1" dirty="0" err="1">
                <a:latin typeface="Arial" pitchFamily="34" charset="0"/>
              </a:rPr>
              <a:t>Sie</a:t>
            </a:r>
            <a:r>
              <a:rPr lang="en-US" sz="1400" i="1" dirty="0">
                <a:latin typeface="Arial" pitchFamily="34" charset="0"/>
              </a:rPr>
              <a:t> </a:t>
            </a:r>
            <a:r>
              <a:rPr lang="en-US" sz="1400" i="1" dirty="0" err="1">
                <a:latin typeface="Arial" pitchFamily="34" charset="0"/>
              </a:rPr>
              <a:t>unsere</a:t>
            </a:r>
            <a:r>
              <a:rPr lang="en-US" sz="1400" i="1" dirty="0">
                <a:latin typeface="Arial" pitchFamily="34" charset="0"/>
              </a:rPr>
              <a:t>  </a:t>
            </a:r>
            <a:r>
              <a:rPr lang="en-US" sz="1400" i="1" dirty="0" err="1" smtClean="0">
                <a:latin typeface="Arial" pitchFamily="34" charset="0"/>
                <a:hlinkClick r:id="rId10"/>
              </a:rPr>
              <a:t>Hilfe</a:t>
            </a:r>
            <a:r>
              <a:rPr lang="en-US" sz="1400" i="1" dirty="0" smtClean="0">
                <a:latin typeface="Arial" pitchFamily="34" charset="0"/>
              </a:rPr>
              <a:t> -</a:t>
            </a:r>
            <a:r>
              <a:rPr lang="en-US" sz="1400" i="1" dirty="0" err="1" smtClean="0">
                <a:latin typeface="Arial" pitchFamily="34" charset="0"/>
              </a:rPr>
              <a:t>Seiten</a:t>
            </a:r>
            <a:r>
              <a:rPr lang="en-US" sz="1400" i="1" dirty="0" smtClean="0">
                <a:latin typeface="Arial" pitchFamily="34" charset="0"/>
              </a:rPr>
              <a:t> </a:t>
            </a:r>
            <a:r>
              <a:rPr lang="en-US" sz="1400" i="1" dirty="0" err="1" smtClean="0">
                <a:latin typeface="Arial" pitchFamily="34" charset="0"/>
              </a:rPr>
              <a:t>oder</a:t>
            </a:r>
            <a:r>
              <a:rPr lang="en-US" sz="1400" i="1" dirty="0" smtClean="0">
                <a:latin typeface="Arial" pitchFamily="34" charset="0"/>
              </a:rPr>
              <a:t> </a:t>
            </a:r>
            <a:r>
              <a:rPr lang="en-US" sz="1400" i="1" dirty="0">
                <a:latin typeface="Arial" pitchFamily="34" charset="0"/>
              </a:rPr>
              <a:t> </a:t>
            </a:r>
            <a:r>
              <a:rPr lang="en-US" sz="1400" i="1" dirty="0" err="1" smtClean="0">
                <a:latin typeface="Arial" pitchFamily="34" charset="0"/>
                <a:hlinkClick r:id="rId11"/>
              </a:rPr>
              <a:t>kontaktieren</a:t>
            </a:r>
            <a:r>
              <a:rPr lang="en-US" sz="1400" i="1" dirty="0">
                <a:latin typeface="Arial" pitchFamily="34" charset="0"/>
              </a:rPr>
              <a:t>  </a:t>
            </a:r>
            <a:r>
              <a:rPr lang="en-US" sz="1400" i="1" dirty="0" err="1">
                <a:latin typeface="Arial" pitchFamily="34" charset="0"/>
              </a:rPr>
              <a:t>Sie</a:t>
            </a:r>
            <a:r>
              <a:rPr lang="en-US" sz="1400" i="1" dirty="0">
                <a:latin typeface="Arial" pitchFamily="34" charset="0"/>
              </a:rPr>
              <a:t> den </a:t>
            </a:r>
            <a:r>
              <a:rPr lang="en-US" sz="1400" i="1" dirty="0" err="1">
                <a:latin typeface="Arial" pitchFamily="34" charset="0"/>
              </a:rPr>
              <a:t>Verkäufer</a:t>
            </a:r>
            <a:r>
              <a:rPr lang="en-US" sz="1400" i="1" dirty="0">
                <a:latin typeface="Arial" pitchFamily="34" charset="0"/>
              </a:rPr>
              <a:t>-Support </a:t>
            </a:r>
            <a:r>
              <a:rPr lang="en-US" sz="1400" i="1" dirty="0" err="1">
                <a:latin typeface="Arial" pitchFamily="34" charset="0"/>
              </a:rPr>
              <a:t>für</a:t>
            </a:r>
            <a:r>
              <a:rPr lang="en-US" sz="1400" i="1" dirty="0">
                <a:latin typeface="Arial" pitchFamily="34" charset="0"/>
              </a:rPr>
              <a:t> </a:t>
            </a:r>
            <a:r>
              <a:rPr lang="en-US" sz="1400" i="1" dirty="0" err="1">
                <a:latin typeface="Arial" pitchFamily="34" charset="0"/>
              </a:rPr>
              <a:t>weitere</a:t>
            </a:r>
            <a:r>
              <a:rPr lang="en-US" sz="1400" i="1" dirty="0">
                <a:latin typeface="Arial" pitchFamily="34" charset="0"/>
              </a:rPr>
              <a:t> </a:t>
            </a:r>
            <a:r>
              <a:rPr lang="en-US" sz="1400" i="1" dirty="0" err="1">
                <a:latin typeface="Arial" pitchFamily="34" charset="0"/>
              </a:rPr>
              <a:t>Informationen</a:t>
            </a:r>
            <a:endParaRPr lang="en-US" sz="1400" i="1" dirty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81200408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Espace réservé du contenu 2"/>
          <p:cNvSpPr>
            <a:spLocks noGrp="1"/>
          </p:cNvSpPr>
          <p:nvPr>
            <p:ph idx="1"/>
          </p:nvPr>
        </p:nvSpPr>
        <p:spPr>
          <a:xfrm>
            <a:off x="137160" y="3063809"/>
            <a:ext cx="8832850" cy="1384995"/>
          </a:xfrm>
        </p:spPr>
        <p:txBody>
          <a:bodyPr/>
          <a:lstStyle/>
          <a:p>
            <a:pPr algn="ctr">
              <a:buNone/>
            </a:pPr>
            <a:r>
              <a:rPr lang="fr-FR" b="1" dirty="0">
                <a:solidFill>
                  <a:schemeClr val="bg1"/>
                </a:solidFill>
                <a:hlinkClick r:id="rId2"/>
              </a:rPr>
              <a:t>http://services.amazon.de/informationen/terminewebinare</a:t>
            </a:r>
            <a:r>
              <a:rPr lang="fr-FR" b="1" dirty="0" smtClean="0">
                <a:solidFill>
                  <a:schemeClr val="bg1"/>
                </a:solidFill>
                <a:hlinkClick r:id="rId2"/>
              </a:rPr>
              <a:t>/</a:t>
            </a:r>
            <a:r>
              <a:rPr lang="fr-FR" b="1" dirty="0" smtClean="0">
                <a:solidFill>
                  <a:schemeClr val="bg1"/>
                </a:solidFill>
              </a:rPr>
              <a:t> </a:t>
            </a:r>
            <a:endParaRPr lang="fr-FR" dirty="0" smtClean="0"/>
          </a:p>
        </p:txBody>
      </p:sp>
      <p:sp>
        <p:nvSpPr>
          <p:cNvPr id="37892" name="Espace réservé du numéro de diapositive 17"/>
          <p:cNvSpPr>
            <a:spLocks noGrp="1"/>
          </p:cNvSpPr>
          <p:nvPr>
            <p:ph type="sldNum" sz="quarter" idx="11"/>
          </p:nvPr>
        </p:nvSpPr>
        <p:spPr bwMode="auto">
          <a:xfrm>
            <a:off x="4167188" y="6400800"/>
            <a:ext cx="760412" cy="280988"/>
          </a:xfrm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r>
              <a:rPr lang="en-US" sz="1100" dirty="0" smtClean="0">
                <a:ea typeface="ＭＳ Ｐゴシック" pitchFamily="28" charset="-128"/>
              </a:rPr>
              <a:t>Page </a:t>
            </a:r>
            <a:fld id="{E3A61301-5155-41A2-A458-76EA3AC01A7D}" type="slidenum">
              <a:rPr lang="en-US" sz="1100" smtClean="0">
                <a:ea typeface="ＭＳ Ｐゴシック" pitchFamily="28" charset="-128"/>
              </a:rPr>
              <a:pPr>
                <a:defRPr/>
              </a:pPr>
              <a:t>15</a:t>
            </a:fld>
            <a:endParaRPr lang="en-US" sz="1100" dirty="0" smtClean="0">
              <a:ea typeface="ＭＳ Ｐゴシック" pitchFamily="28" charset="-128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>
          <a:xfrm>
            <a:off x="2190750" y="87313"/>
            <a:ext cx="2543175" cy="341312"/>
          </a:xfrm>
        </p:spPr>
        <p:txBody>
          <a:bodyPr/>
          <a:lstStyle/>
          <a:p>
            <a:r>
              <a:rPr lang="fr-FR" sz="2000" i="1" dirty="0" smtClean="0">
                <a:latin typeface="Arial" pitchFamily="34" charset="0"/>
              </a:rPr>
              <a:t>Agenda</a:t>
            </a:r>
          </a:p>
        </p:txBody>
      </p:sp>
      <p:sp>
        <p:nvSpPr>
          <p:cNvPr id="17411" name="Content Placeholder 2"/>
          <p:cNvSpPr>
            <a:spLocks noGrp="1"/>
          </p:cNvSpPr>
          <p:nvPr>
            <p:ph idx="1"/>
          </p:nvPr>
        </p:nvSpPr>
        <p:spPr>
          <a:xfrm>
            <a:off x="387985" y="1598433"/>
            <a:ext cx="8079740" cy="3659367"/>
          </a:xfrm>
        </p:spPr>
        <p:txBody>
          <a:bodyPr/>
          <a:lstStyle/>
          <a:p>
            <a:pPr lvl="1">
              <a:buFont typeface="Wingdings" pitchFamily="2" charset="2"/>
              <a:buChar char="q"/>
            </a:pPr>
            <a:r>
              <a:rPr lang="en-GB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</a:rPr>
              <a:t>Käufer-Verkäufer-Postfach</a:t>
            </a:r>
            <a:endParaRPr lang="en-GB" dirty="0" smtClean="0">
              <a:latin typeface="Arial" pitchFamily="34" charset="0"/>
              <a:cs typeface="Arial" pitchFamily="34" charset="0"/>
            </a:endParaRPr>
          </a:p>
          <a:p>
            <a:pPr lvl="1">
              <a:buFont typeface="Wingdings" pitchFamily="2" charset="2"/>
              <a:buChar char="q"/>
            </a:pPr>
            <a:r>
              <a:rPr lang="en-GB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dirty="0" err="1">
                <a:latin typeface="Arial" pitchFamily="34" charset="0"/>
                <a:cs typeface="Arial" pitchFamily="34" charset="0"/>
              </a:rPr>
              <a:t>Kundenrückgaben</a:t>
            </a:r>
            <a:r>
              <a:rPr lang="en-GB" dirty="0">
                <a:latin typeface="Arial" pitchFamily="34" charset="0"/>
                <a:cs typeface="Arial" pitchFamily="34" charset="0"/>
              </a:rPr>
              <a:t> und </a:t>
            </a:r>
            <a:r>
              <a:rPr lang="en-GB" dirty="0" err="1" smtClean="0">
                <a:latin typeface="Arial" pitchFamily="34" charset="0"/>
                <a:cs typeface="Arial" pitchFamily="34" charset="0"/>
              </a:rPr>
              <a:t>Rückerstattungen</a:t>
            </a:r>
            <a:endParaRPr lang="en-GB" dirty="0" smtClean="0">
              <a:latin typeface="Arial" pitchFamily="34" charset="0"/>
              <a:cs typeface="Arial" pitchFamily="34" charset="0"/>
            </a:endParaRPr>
          </a:p>
          <a:p>
            <a:pPr lvl="1">
              <a:buFont typeface="Wingdings" pitchFamily="2" charset="2"/>
              <a:buChar char="q"/>
            </a:pPr>
            <a:r>
              <a:rPr lang="en-GB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dirty="0" err="1">
                <a:latin typeface="Arial" pitchFamily="34" charset="0"/>
                <a:cs typeface="Arial" pitchFamily="34" charset="0"/>
              </a:rPr>
              <a:t>Warum</a:t>
            </a:r>
            <a:r>
              <a:rPr lang="en-GB" dirty="0">
                <a:latin typeface="Arial" pitchFamily="34" charset="0"/>
                <a:cs typeface="Arial" pitchFamily="34" charset="0"/>
              </a:rPr>
              <a:t> </a:t>
            </a:r>
            <a:r>
              <a:rPr lang="en-GB" dirty="0" err="1">
                <a:latin typeface="Arial" pitchFamily="34" charset="0"/>
                <a:cs typeface="Arial" pitchFamily="34" charset="0"/>
              </a:rPr>
              <a:t>Kundenservice</a:t>
            </a:r>
            <a:r>
              <a:rPr lang="en-GB" dirty="0">
                <a:latin typeface="Arial" pitchFamily="34" charset="0"/>
                <a:cs typeface="Arial" pitchFamily="34" charset="0"/>
              </a:rPr>
              <a:t> </a:t>
            </a:r>
            <a:r>
              <a:rPr lang="en-GB" dirty="0" err="1">
                <a:latin typeface="Arial" pitchFamily="34" charset="0"/>
                <a:cs typeface="Arial" pitchFamily="34" charset="0"/>
              </a:rPr>
              <a:t>wichtig</a:t>
            </a:r>
            <a:r>
              <a:rPr lang="en-GB" dirty="0">
                <a:latin typeface="Arial" pitchFamily="34" charset="0"/>
                <a:cs typeface="Arial" pitchFamily="34" charset="0"/>
              </a:rPr>
              <a:t> </a:t>
            </a:r>
            <a:r>
              <a:rPr lang="en-GB" dirty="0" err="1" smtClean="0">
                <a:latin typeface="Arial" pitchFamily="34" charset="0"/>
                <a:cs typeface="Arial" pitchFamily="34" charset="0"/>
              </a:rPr>
              <a:t>ist</a:t>
            </a:r>
            <a:endParaRPr lang="en-GB" dirty="0" smtClean="0">
              <a:latin typeface="Arial" pitchFamily="34" charset="0"/>
              <a:cs typeface="Arial" pitchFamily="34" charset="0"/>
            </a:endParaRPr>
          </a:p>
          <a:p>
            <a:pPr lvl="1">
              <a:buFont typeface="Wingdings" pitchFamily="2" charset="2"/>
              <a:buChar char="q"/>
            </a:pPr>
            <a:r>
              <a:rPr lang="en-GB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dirty="0" err="1" smtClean="0">
                <a:latin typeface="Arial" pitchFamily="34" charset="0"/>
                <a:cs typeface="Arial" pitchFamily="34" charset="0"/>
              </a:rPr>
              <a:t>Fragen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 und </a:t>
            </a:r>
            <a:r>
              <a:rPr lang="en-GB" dirty="0" err="1" smtClean="0">
                <a:latin typeface="Arial" pitchFamily="34" charset="0"/>
                <a:cs typeface="Arial" pitchFamily="34" charset="0"/>
              </a:rPr>
              <a:t>Antworten</a:t>
            </a:r>
            <a:endParaRPr lang="en-GB" dirty="0" smtClean="0">
              <a:latin typeface="Arial" pitchFamily="34" charset="0"/>
              <a:cs typeface="Arial" pitchFamily="34" charset="0"/>
            </a:endParaRPr>
          </a:p>
          <a:p>
            <a:pPr lvl="1">
              <a:buFont typeface="Wingdings" pitchFamily="2" charset="2"/>
              <a:buChar char="q"/>
            </a:pPr>
            <a:r>
              <a:rPr lang="en-GB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dirty="0" err="1">
                <a:latin typeface="Arial" pitchFamily="34" charset="0"/>
                <a:cs typeface="Arial" pitchFamily="34" charset="0"/>
              </a:rPr>
              <a:t>Nützliche</a:t>
            </a:r>
            <a:r>
              <a:rPr lang="en-GB" dirty="0">
                <a:latin typeface="Arial" pitchFamily="34" charset="0"/>
                <a:cs typeface="Arial" pitchFamily="34" charset="0"/>
              </a:rPr>
              <a:t> </a:t>
            </a:r>
            <a:r>
              <a:rPr lang="en-GB" dirty="0" err="1">
                <a:latin typeface="Arial" pitchFamily="34" charset="0"/>
                <a:cs typeface="Arial" pitchFamily="34" charset="0"/>
              </a:rPr>
              <a:t>Hinweise</a:t>
            </a:r>
            <a:endParaRPr lang="en-GB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7412" name="Espace réservé du numéro de diapositive 17"/>
          <p:cNvSpPr>
            <a:spLocks noGrp="1"/>
          </p:cNvSpPr>
          <p:nvPr>
            <p:ph type="sldNum" sz="quarter" idx="11"/>
          </p:nvPr>
        </p:nvSpPr>
        <p:spPr bwMode="auto">
          <a:xfrm>
            <a:off x="4167188" y="6400800"/>
            <a:ext cx="614362" cy="280988"/>
          </a:xfrm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r>
              <a:rPr lang="en-US" sz="1100" dirty="0" smtClean="0">
                <a:ea typeface="Tahoma" pitchFamily="34" charset="0"/>
                <a:cs typeface="Tahoma" pitchFamily="34" charset="0"/>
              </a:rPr>
              <a:t>Page </a:t>
            </a:r>
            <a:fld id="{7B67C227-0B33-47B1-802F-AE0D1B60E2B8}" type="slidenum">
              <a:rPr lang="en-US" sz="1100" smtClean="0">
                <a:ea typeface="Tahoma" pitchFamily="34" charset="0"/>
                <a:cs typeface="Tahoma" pitchFamily="34" charset="0"/>
              </a:rPr>
              <a:pPr>
                <a:defRPr/>
              </a:pPr>
              <a:t>2</a:t>
            </a:fld>
            <a:endParaRPr lang="en-US" sz="1100" dirty="0" smtClean="0">
              <a:ea typeface="Tahoma" pitchFamily="34" charset="0"/>
              <a:cs typeface="Tahoma" pitchFamily="34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866775" y="1600200"/>
            <a:ext cx="4714876" cy="523875"/>
          </a:xfrm>
          <a:prstGeom prst="rect">
            <a:avLst/>
          </a:prstGeom>
          <a:noFill/>
          <a:ln w="28575">
            <a:solidFill>
              <a:schemeClr val="accent1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endParaRPr lang="en-US" sz="1100" dirty="0">
              <a:solidFill>
                <a:prstClr val="black"/>
              </a:solidFill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50054698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9" name="Content Placeholder 2"/>
          <p:cNvSpPr>
            <a:spLocks noGrp="1"/>
          </p:cNvSpPr>
          <p:nvPr>
            <p:ph idx="1"/>
          </p:nvPr>
        </p:nvSpPr>
        <p:spPr>
          <a:xfrm>
            <a:off x="176162" y="838790"/>
            <a:ext cx="8967838" cy="1284499"/>
          </a:xfrm>
        </p:spPr>
        <p:txBody>
          <a:bodyPr/>
          <a:lstStyle/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1600" dirty="0" err="1">
                <a:latin typeface="Arial" pitchFamily="34" charset="0"/>
                <a:cs typeface="Arial" pitchFamily="34" charset="0"/>
              </a:rPr>
              <a:t>Wahrscheinlich</a:t>
            </a:r>
            <a:r>
              <a:rPr lang="en-US" sz="1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600" dirty="0" err="1">
                <a:latin typeface="Arial" pitchFamily="34" charset="0"/>
                <a:cs typeface="Arial" pitchFamily="34" charset="0"/>
              </a:rPr>
              <a:t>werden</a:t>
            </a:r>
            <a:r>
              <a:rPr lang="en-US" sz="1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600" dirty="0" err="1">
                <a:latin typeface="Arial" pitchFamily="34" charset="0"/>
                <a:cs typeface="Arial" pitchFamily="34" charset="0"/>
              </a:rPr>
              <a:t>Sie</a:t>
            </a:r>
            <a:r>
              <a:rPr lang="en-US" sz="1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600" dirty="0" err="1">
                <a:latin typeface="Arial" pitchFamily="34" charset="0"/>
                <a:cs typeface="Arial" pitchFamily="34" charset="0"/>
              </a:rPr>
              <a:t>Nachrichten</a:t>
            </a:r>
            <a:r>
              <a:rPr lang="en-US" sz="1600" dirty="0">
                <a:latin typeface="Arial" pitchFamily="34" charset="0"/>
                <a:cs typeface="Arial" pitchFamily="34" charset="0"/>
              </a:rPr>
              <a:t> von </a:t>
            </a:r>
            <a:r>
              <a:rPr lang="en-US" sz="1600" dirty="0" err="1">
                <a:latin typeface="Arial" pitchFamily="34" charset="0"/>
                <a:cs typeface="Arial" pitchFamily="34" charset="0"/>
              </a:rPr>
              <a:t>Käufern</a:t>
            </a:r>
            <a:r>
              <a:rPr lang="en-US" sz="1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600" dirty="0" err="1">
                <a:latin typeface="Arial" pitchFamily="34" charset="0"/>
                <a:cs typeface="Arial" pitchFamily="34" charset="0"/>
              </a:rPr>
              <a:t>bezüglich</a:t>
            </a:r>
            <a:r>
              <a:rPr lang="en-US" sz="1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600" dirty="0" err="1">
                <a:latin typeface="Arial" pitchFamily="34" charset="0"/>
                <a:cs typeface="Arial" pitchFamily="34" charset="0"/>
              </a:rPr>
              <a:t>ihrer</a:t>
            </a:r>
            <a:r>
              <a:rPr lang="en-US" sz="1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600" dirty="0" err="1">
                <a:latin typeface="Arial" pitchFamily="34" charset="0"/>
                <a:cs typeface="Arial" pitchFamily="34" charset="0"/>
              </a:rPr>
              <a:t>Weihnachtsbestellungen</a:t>
            </a:r>
            <a:r>
              <a:rPr lang="en-US" sz="1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600" dirty="0" err="1">
                <a:latin typeface="Arial" pitchFamily="34" charset="0"/>
                <a:cs typeface="Arial" pitchFamily="34" charset="0"/>
              </a:rPr>
              <a:t>bekommen</a:t>
            </a:r>
            <a:r>
              <a:rPr lang="en-US" sz="1600" dirty="0">
                <a:latin typeface="Arial" pitchFamily="34" charset="0"/>
                <a:cs typeface="Arial" pitchFamily="34" charset="0"/>
              </a:rPr>
              <a:t>. </a:t>
            </a:r>
          </a:p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1600" dirty="0" err="1">
                <a:latin typeface="Arial" pitchFamily="34" charset="0"/>
                <a:cs typeface="Arial" pitchFamily="34" charset="0"/>
              </a:rPr>
              <a:t>Bitte</a:t>
            </a:r>
            <a:r>
              <a:rPr lang="en-US" sz="1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600" dirty="0" err="1">
                <a:latin typeface="Arial" pitchFamily="34" charset="0"/>
                <a:cs typeface="Arial" pitchFamily="34" charset="0"/>
              </a:rPr>
              <a:t>schauen</a:t>
            </a:r>
            <a:r>
              <a:rPr lang="en-US" sz="1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600" dirty="0" err="1">
                <a:latin typeface="Arial" pitchFamily="34" charset="0"/>
                <a:cs typeface="Arial" pitchFamily="34" charset="0"/>
              </a:rPr>
              <a:t>Sie</a:t>
            </a:r>
            <a:r>
              <a:rPr lang="en-US" sz="1600" dirty="0">
                <a:latin typeface="Arial" pitchFamily="34" charset="0"/>
                <a:cs typeface="Arial" pitchFamily="34" charset="0"/>
              </a:rPr>
              <a:t> in </a:t>
            </a:r>
            <a:r>
              <a:rPr lang="en-US" sz="1600" dirty="0" err="1">
                <a:latin typeface="Arial" pitchFamily="34" charset="0"/>
                <a:cs typeface="Arial" pitchFamily="34" charset="0"/>
              </a:rPr>
              <a:t>Ihrem</a:t>
            </a:r>
            <a:r>
              <a:rPr lang="en-US" sz="1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600" b="1" dirty="0" err="1" smtClean="0">
                <a:latin typeface="Arial" pitchFamily="34" charset="0"/>
                <a:cs typeface="Arial" pitchFamily="34" charset="0"/>
                <a:hlinkClick r:id="rId2"/>
              </a:rPr>
              <a:t>Käufer-Verkäufer</a:t>
            </a:r>
            <a:r>
              <a:rPr lang="en-US" sz="1600" b="1" dirty="0" smtClean="0">
                <a:latin typeface="Arial" pitchFamily="34" charset="0"/>
                <a:cs typeface="Arial" pitchFamily="34" charset="0"/>
                <a:hlinkClick r:id="rId2"/>
              </a:rPr>
              <a:t> </a:t>
            </a:r>
            <a:r>
              <a:rPr lang="en-US" sz="1600" b="1" dirty="0" err="1" smtClean="0">
                <a:latin typeface="Arial" pitchFamily="34" charset="0"/>
                <a:cs typeface="Arial" pitchFamily="34" charset="0"/>
                <a:hlinkClick r:id="rId2"/>
              </a:rPr>
              <a:t>Postfach</a:t>
            </a:r>
            <a:r>
              <a:rPr lang="en-US" sz="1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600" dirty="0">
                <a:latin typeface="Arial" pitchFamily="34" charset="0"/>
                <a:cs typeface="Arial" pitchFamily="34" charset="0"/>
              </a:rPr>
              <a:t>in </a:t>
            </a:r>
            <a:r>
              <a:rPr lang="en-US" sz="1600" dirty="0" err="1">
                <a:latin typeface="Arial" pitchFamily="34" charset="0"/>
                <a:cs typeface="Arial" pitchFamily="34" charset="0"/>
              </a:rPr>
              <a:t>Ihrem</a:t>
            </a:r>
            <a:r>
              <a:rPr lang="en-US" sz="1600" dirty="0">
                <a:latin typeface="Arial" pitchFamily="34" charset="0"/>
                <a:cs typeface="Arial" pitchFamily="34" charset="0"/>
              </a:rPr>
              <a:t> Seller-Central-</a:t>
            </a:r>
            <a:r>
              <a:rPr lang="en-US" sz="1600" dirty="0" err="1">
                <a:latin typeface="Arial" pitchFamily="34" charset="0"/>
                <a:cs typeface="Arial" pitchFamily="34" charset="0"/>
              </a:rPr>
              <a:t>Konto</a:t>
            </a:r>
            <a:r>
              <a:rPr lang="en-US" sz="1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600" dirty="0" err="1">
                <a:latin typeface="Arial" pitchFamily="34" charset="0"/>
                <a:cs typeface="Arial" pitchFamily="34" charset="0"/>
              </a:rPr>
              <a:t>nach</a:t>
            </a:r>
            <a:r>
              <a:rPr lang="en-US" sz="1600" dirty="0">
                <a:latin typeface="Arial" pitchFamily="34" charset="0"/>
                <a:cs typeface="Arial" pitchFamily="34" charset="0"/>
              </a:rPr>
              <a:t>. account</a:t>
            </a:r>
            <a:r>
              <a:rPr lang="en-US" sz="1600" dirty="0" smtClean="0">
                <a:latin typeface="Arial" pitchFamily="34" charset="0"/>
                <a:cs typeface="Arial" pitchFamily="34" charset="0"/>
              </a:rPr>
              <a:t>. </a:t>
            </a:r>
            <a:endParaRPr lang="en-GB" sz="16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6868" name="Espace réservé du numéro de diapositive 17"/>
          <p:cNvSpPr>
            <a:spLocks noGrp="1"/>
          </p:cNvSpPr>
          <p:nvPr>
            <p:ph type="sldNum" sz="quarter" idx="11"/>
          </p:nvPr>
        </p:nvSpPr>
        <p:spPr bwMode="auto">
          <a:xfrm>
            <a:off x="4167188" y="6400800"/>
            <a:ext cx="760412" cy="280988"/>
          </a:xfrm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r>
              <a:rPr lang="en-US" sz="1100" dirty="0" smtClean="0">
                <a:ea typeface="ＭＳ Ｐゴシック" pitchFamily="28" charset="-128"/>
              </a:rPr>
              <a:t>Page </a:t>
            </a:r>
            <a:fld id="{017A1F94-0432-4CBE-A1CC-BF5DD8EADCA9}" type="slidenum">
              <a:rPr lang="en-US" sz="1100" smtClean="0">
                <a:ea typeface="ＭＳ Ｐゴシック" pitchFamily="28" charset="-128"/>
              </a:rPr>
              <a:pPr>
                <a:defRPr/>
              </a:pPr>
              <a:t>3</a:t>
            </a:fld>
            <a:endParaRPr lang="en-US" sz="1100" dirty="0" smtClean="0">
              <a:ea typeface="ＭＳ Ｐゴシック" pitchFamily="28" charset="-128"/>
            </a:endParaRPr>
          </a:p>
        </p:txBody>
      </p:sp>
      <p:sp>
        <p:nvSpPr>
          <p:cNvPr id="15" name="Rectangle 16"/>
          <p:cNvSpPr txBox="1">
            <a:spLocks noChangeArrowheads="1"/>
          </p:cNvSpPr>
          <p:nvPr/>
        </p:nvSpPr>
        <p:spPr>
          <a:xfrm>
            <a:off x="2157413" y="449852"/>
            <a:ext cx="6986587" cy="388938"/>
          </a:xfrm>
          <a:prstGeom prst="rect">
            <a:avLst/>
          </a:prstGeom>
        </p:spPr>
        <p:txBody>
          <a:bodyPr/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 kern="1200">
                <a:solidFill>
                  <a:schemeClr val="bg1"/>
                </a:solidFill>
                <a:latin typeface="Frutiger 45 Light" pitchFamily="34" charset="0"/>
                <a:ea typeface="+mj-ea"/>
                <a:cs typeface="Arial" pitchFamily="34" charset="0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Frutiger 45 Light" pitchFamily="34" charset="0"/>
                <a:cs typeface="Arial" pitchFamily="34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Frutiger 45 Light" pitchFamily="34" charset="0"/>
                <a:cs typeface="Arial" pitchFamily="34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Frutiger 45 Light" pitchFamily="34" charset="0"/>
                <a:cs typeface="Arial" pitchFamily="34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Frutiger 45 Light" pitchFamily="34" charset="0"/>
                <a:cs typeface="Arial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US" sz="1800" i="1" dirty="0" err="1">
                <a:latin typeface="Arial" pitchFamily="34" charset="0"/>
              </a:rPr>
              <a:t>Käufer-Verkäufer-Postfach</a:t>
            </a:r>
            <a:endParaRPr lang="en-US" sz="1800" i="1" dirty="0">
              <a:latin typeface="Arial" pitchFamily="34" charset="0"/>
            </a:endParaRPr>
          </a:p>
        </p:txBody>
      </p:sp>
      <p:sp>
        <p:nvSpPr>
          <p:cNvPr id="16" name="Title 1"/>
          <p:cNvSpPr txBox="1">
            <a:spLocks/>
          </p:cNvSpPr>
          <p:nvPr/>
        </p:nvSpPr>
        <p:spPr>
          <a:xfrm>
            <a:off x="2216150" y="76200"/>
            <a:ext cx="6705600" cy="457200"/>
          </a:xfrm>
          <a:prstGeom prst="rect">
            <a:avLst/>
          </a:prstGeom>
        </p:spPr>
        <p:txBody>
          <a:bodyPr/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 kern="1200">
                <a:solidFill>
                  <a:schemeClr val="bg1"/>
                </a:solidFill>
                <a:latin typeface="Frutiger 45 Light" pitchFamily="34" charset="0"/>
                <a:ea typeface="+mj-ea"/>
                <a:cs typeface="Arial" pitchFamily="34" charset="0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Frutiger 45 Light" pitchFamily="34" charset="0"/>
                <a:cs typeface="Arial" pitchFamily="34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Frutiger 45 Light" pitchFamily="34" charset="0"/>
                <a:cs typeface="Arial" pitchFamily="34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Frutiger 45 Light" pitchFamily="34" charset="0"/>
                <a:cs typeface="Arial" pitchFamily="34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Frutiger 45 Light" pitchFamily="34" charset="0"/>
                <a:cs typeface="Arial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US" sz="2000" i="1" dirty="0" err="1">
                <a:latin typeface="Arial" pitchFamily="34" charset="0"/>
              </a:rPr>
              <a:t>Umgang</a:t>
            </a:r>
            <a:r>
              <a:rPr lang="en-US" sz="2000" i="1" dirty="0">
                <a:latin typeface="Arial" pitchFamily="34" charset="0"/>
              </a:rPr>
              <a:t> </a:t>
            </a:r>
            <a:r>
              <a:rPr lang="en-US" sz="2000" i="1" dirty="0" err="1">
                <a:latin typeface="Arial" pitchFamily="34" charset="0"/>
              </a:rPr>
              <a:t>mit</a:t>
            </a:r>
            <a:r>
              <a:rPr lang="en-US" sz="2000" i="1" dirty="0">
                <a:latin typeface="Arial" pitchFamily="34" charset="0"/>
              </a:rPr>
              <a:t> </a:t>
            </a:r>
            <a:r>
              <a:rPr lang="en-US" sz="2000" i="1" dirty="0" err="1">
                <a:latin typeface="Arial" pitchFamily="34" charset="0"/>
              </a:rPr>
              <a:t>Kunden</a:t>
            </a:r>
            <a:endParaRPr lang="en-US" sz="2000" i="1" dirty="0">
              <a:latin typeface="Arial" pitchFamily="34" charset="0"/>
            </a:endParaRPr>
          </a:p>
        </p:txBody>
      </p:sp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162" y="1816467"/>
            <a:ext cx="8715375" cy="4551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Rounded Rectangular Callout 2"/>
          <p:cNvSpPr/>
          <p:nvPr/>
        </p:nvSpPr>
        <p:spPr>
          <a:xfrm>
            <a:off x="4661297" y="2044022"/>
            <a:ext cx="2664618" cy="1346878"/>
          </a:xfrm>
          <a:prstGeom prst="wedgeRoundRectCallout">
            <a:avLst>
              <a:gd name="adj1" fmla="val 75594"/>
              <a:gd name="adj2" fmla="val -49691"/>
              <a:gd name="adj3" fmla="val 16667"/>
            </a:avLst>
          </a:prstGeom>
          <a:solidFill>
            <a:schemeClr val="accent1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en-GB" sz="1100" dirty="0" err="1">
                <a:solidFill>
                  <a:schemeClr val="bg1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Klicken</a:t>
            </a:r>
            <a:r>
              <a:rPr lang="en-GB" sz="1100" dirty="0">
                <a:solidFill>
                  <a:schemeClr val="bg1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GB" sz="1100" dirty="0" err="1">
                <a:solidFill>
                  <a:schemeClr val="bg1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Sie</a:t>
            </a:r>
            <a:r>
              <a:rPr lang="en-GB" sz="1100" dirty="0">
                <a:solidFill>
                  <a:schemeClr val="bg1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GB" sz="1100" dirty="0" err="1">
                <a:solidFill>
                  <a:schemeClr val="bg1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oben</a:t>
            </a:r>
            <a:r>
              <a:rPr lang="en-GB" sz="1100" dirty="0">
                <a:solidFill>
                  <a:schemeClr val="bg1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GB" sz="1100" dirty="0" err="1">
                <a:solidFill>
                  <a:schemeClr val="bg1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rechts</a:t>
            </a:r>
            <a:r>
              <a:rPr lang="en-GB" sz="1100" dirty="0">
                <a:solidFill>
                  <a:schemeClr val="bg1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 das Feld </a:t>
            </a:r>
            <a:r>
              <a:rPr lang="de-DE" sz="1100" dirty="0"/>
              <a:t>„</a:t>
            </a:r>
            <a:r>
              <a:rPr lang="en-GB" sz="1100" dirty="0" err="1">
                <a:solidFill>
                  <a:schemeClr val="bg1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Nachrichten</a:t>
            </a:r>
            <a:r>
              <a:rPr lang="de-DE" sz="1100" dirty="0"/>
              <a:t>“</a:t>
            </a:r>
            <a:r>
              <a:rPr lang="en-GB" sz="1100" dirty="0">
                <a:solidFill>
                  <a:schemeClr val="bg1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 an, </a:t>
            </a:r>
            <a:r>
              <a:rPr lang="en-GB" sz="1100" dirty="0" err="1">
                <a:solidFill>
                  <a:schemeClr val="bg1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oder</a:t>
            </a:r>
            <a:r>
              <a:rPr lang="en-GB" sz="1100" dirty="0">
                <a:solidFill>
                  <a:schemeClr val="bg1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GB" sz="1100" dirty="0" err="1">
                <a:solidFill>
                  <a:schemeClr val="bg1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benutzen</a:t>
            </a:r>
            <a:r>
              <a:rPr lang="en-GB" sz="1100" dirty="0">
                <a:solidFill>
                  <a:schemeClr val="bg1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GB" sz="1100" dirty="0" err="1">
                <a:solidFill>
                  <a:schemeClr val="bg1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Sie</a:t>
            </a:r>
            <a:r>
              <a:rPr lang="en-GB" sz="1100" dirty="0">
                <a:solidFill>
                  <a:schemeClr val="bg1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 das </a:t>
            </a:r>
            <a:r>
              <a:rPr lang="en-GB" sz="1100" dirty="0" err="1">
                <a:solidFill>
                  <a:schemeClr val="bg1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neue</a:t>
            </a:r>
            <a:r>
              <a:rPr lang="en-GB" sz="1100" dirty="0">
                <a:solidFill>
                  <a:schemeClr val="bg1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 Widget in der </a:t>
            </a:r>
            <a:r>
              <a:rPr lang="en-GB" sz="1100" dirty="0" err="1">
                <a:solidFill>
                  <a:schemeClr val="bg1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Menüleiste</a:t>
            </a:r>
            <a:r>
              <a:rPr lang="en-GB" sz="1100" dirty="0">
                <a:solidFill>
                  <a:schemeClr val="bg1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 auf der </a:t>
            </a:r>
            <a:r>
              <a:rPr lang="en-GB" sz="1100" dirty="0" err="1">
                <a:solidFill>
                  <a:schemeClr val="bg1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rechten</a:t>
            </a:r>
            <a:r>
              <a:rPr lang="en-GB" sz="1100" dirty="0">
                <a:solidFill>
                  <a:schemeClr val="bg1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GB" sz="1100" dirty="0" err="1">
                <a:solidFill>
                  <a:schemeClr val="bg1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Seite</a:t>
            </a:r>
            <a:r>
              <a:rPr lang="en-GB" sz="1100" dirty="0">
                <a:solidFill>
                  <a:schemeClr val="bg1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 der Seller-Central-Homepage</a:t>
            </a: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797" y="3746273"/>
            <a:ext cx="8953465" cy="20449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6467880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8" name="Espace réservé du numéro de diapositive 17"/>
          <p:cNvSpPr>
            <a:spLocks noGrp="1"/>
          </p:cNvSpPr>
          <p:nvPr>
            <p:ph type="sldNum" sz="quarter" idx="11"/>
          </p:nvPr>
        </p:nvSpPr>
        <p:spPr bwMode="auto">
          <a:xfrm>
            <a:off x="4167188" y="6400800"/>
            <a:ext cx="760412" cy="280988"/>
          </a:xfrm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r>
              <a:rPr lang="en-US" sz="1100" dirty="0" smtClean="0">
                <a:ea typeface="ＭＳ Ｐゴシック" pitchFamily="28" charset="-128"/>
              </a:rPr>
              <a:t>Page </a:t>
            </a:r>
            <a:fld id="{017A1F94-0432-4CBE-A1CC-BF5DD8EADCA9}" type="slidenum">
              <a:rPr lang="en-US" sz="1100" smtClean="0">
                <a:ea typeface="ＭＳ Ｐゴシック" pitchFamily="28" charset="-128"/>
              </a:rPr>
              <a:pPr>
                <a:defRPr/>
              </a:pPr>
              <a:t>4</a:t>
            </a:fld>
            <a:endParaRPr lang="en-US" sz="1100" dirty="0" smtClean="0">
              <a:ea typeface="ＭＳ Ｐゴシック" pitchFamily="28" charset="-128"/>
            </a:endParaRPr>
          </a:p>
        </p:txBody>
      </p:sp>
      <p:sp>
        <p:nvSpPr>
          <p:cNvPr id="12" name="Title 1"/>
          <p:cNvSpPr txBox="1">
            <a:spLocks/>
          </p:cNvSpPr>
          <p:nvPr/>
        </p:nvSpPr>
        <p:spPr>
          <a:xfrm>
            <a:off x="2216150" y="76200"/>
            <a:ext cx="6705600" cy="457200"/>
          </a:xfrm>
          <a:prstGeom prst="rect">
            <a:avLst/>
          </a:prstGeom>
        </p:spPr>
        <p:txBody>
          <a:bodyPr/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 kern="1200">
                <a:solidFill>
                  <a:schemeClr val="bg1"/>
                </a:solidFill>
                <a:latin typeface="Frutiger 45 Light" pitchFamily="34" charset="0"/>
                <a:ea typeface="+mj-ea"/>
                <a:cs typeface="Arial" pitchFamily="34" charset="0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Frutiger 45 Light" pitchFamily="34" charset="0"/>
                <a:cs typeface="Arial" pitchFamily="34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Frutiger 45 Light" pitchFamily="34" charset="0"/>
                <a:cs typeface="Arial" pitchFamily="34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Frutiger 45 Light" pitchFamily="34" charset="0"/>
                <a:cs typeface="Arial" pitchFamily="34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Frutiger 45 Light" pitchFamily="34" charset="0"/>
                <a:cs typeface="Arial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US" sz="2000" i="1" dirty="0" err="1">
                <a:latin typeface="Arial" pitchFamily="34" charset="0"/>
              </a:rPr>
              <a:t>Umgang</a:t>
            </a:r>
            <a:r>
              <a:rPr lang="en-US" sz="2000" i="1" dirty="0">
                <a:latin typeface="Arial" pitchFamily="34" charset="0"/>
              </a:rPr>
              <a:t> </a:t>
            </a:r>
            <a:r>
              <a:rPr lang="en-US" sz="2000" i="1" dirty="0" err="1">
                <a:latin typeface="Arial" pitchFamily="34" charset="0"/>
              </a:rPr>
              <a:t>mit</a:t>
            </a:r>
            <a:r>
              <a:rPr lang="en-US" sz="2000" i="1" dirty="0">
                <a:latin typeface="Arial" pitchFamily="34" charset="0"/>
              </a:rPr>
              <a:t> </a:t>
            </a:r>
            <a:r>
              <a:rPr lang="en-US" sz="2000" i="1" dirty="0" err="1">
                <a:latin typeface="Arial" pitchFamily="34" charset="0"/>
              </a:rPr>
              <a:t>Kunden</a:t>
            </a:r>
            <a:endParaRPr lang="en-US" sz="2000" i="1" dirty="0">
              <a:latin typeface="Arial" pitchFamily="34" charset="0"/>
            </a:endParaRPr>
          </a:p>
        </p:txBody>
      </p:sp>
      <p:sp>
        <p:nvSpPr>
          <p:cNvPr id="6" name="Rectangle 16"/>
          <p:cNvSpPr txBox="1">
            <a:spLocks noChangeArrowheads="1"/>
          </p:cNvSpPr>
          <p:nvPr/>
        </p:nvSpPr>
        <p:spPr>
          <a:xfrm>
            <a:off x="2157413" y="449852"/>
            <a:ext cx="6986587" cy="388938"/>
          </a:xfrm>
          <a:prstGeom prst="rect">
            <a:avLst/>
          </a:prstGeom>
        </p:spPr>
        <p:txBody>
          <a:bodyPr/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 kern="1200">
                <a:solidFill>
                  <a:schemeClr val="bg1"/>
                </a:solidFill>
                <a:latin typeface="Frutiger 45 Light" pitchFamily="34" charset="0"/>
                <a:ea typeface="+mj-ea"/>
                <a:cs typeface="Arial" pitchFamily="34" charset="0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Frutiger 45 Light" pitchFamily="34" charset="0"/>
                <a:cs typeface="Arial" pitchFamily="34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Frutiger 45 Light" pitchFamily="34" charset="0"/>
                <a:cs typeface="Arial" pitchFamily="34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Frutiger 45 Light" pitchFamily="34" charset="0"/>
                <a:cs typeface="Arial" pitchFamily="34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Frutiger 45 Light" pitchFamily="34" charset="0"/>
                <a:cs typeface="Arial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US" sz="1800" i="1" dirty="0" err="1">
                <a:latin typeface="Arial" pitchFamily="34" charset="0"/>
              </a:rPr>
              <a:t>Käufer-Verkäufer-Postfach</a:t>
            </a:r>
            <a:endParaRPr lang="en-US" sz="1800" i="1" dirty="0">
              <a:latin typeface="Arial" pitchFamily="34" charset="0"/>
            </a:endParaRPr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311149" y="1003144"/>
            <a:ext cx="8461375" cy="5130956"/>
          </a:xfrm>
        </p:spPr>
        <p:txBody>
          <a:bodyPr/>
          <a:lstStyle/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1800" b="1" dirty="0" smtClean="0">
                <a:latin typeface="Arial" pitchFamily="34" charset="0"/>
                <a:cs typeface="Arial" pitchFamily="34" charset="0"/>
              </a:rPr>
              <a:t>Das </a:t>
            </a:r>
            <a:r>
              <a:rPr lang="en-US" sz="1800" b="1" dirty="0" err="1" smtClean="0">
                <a:latin typeface="Arial" pitchFamily="34" charset="0"/>
                <a:cs typeface="Arial" pitchFamily="34" charset="0"/>
              </a:rPr>
              <a:t>Käufer-Verkäufer-Postfach</a:t>
            </a:r>
            <a:r>
              <a:rPr lang="en-US" sz="1800" b="1" dirty="0" smtClean="0">
                <a:latin typeface="Arial" pitchFamily="34" charset="0"/>
                <a:cs typeface="Arial" pitchFamily="34" charset="0"/>
              </a:rPr>
              <a:t>: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1800" dirty="0" err="1">
                <a:latin typeface="Arial" pitchFamily="34" charset="0"/>
                <a:cs typeface="Arial" pitchFamily="34" charset="0"/>
              </a:rPr>
              <a:t>d</a:t>
            </a:r>
            <a:r>
              <a:rPr lang="en-GB" sz="1800" dirty="0" err="1" smtClean="0">
                <a:latin typeface="Arial" pitchFamily="34" charset="0"/>
                <a:cs typeface="Arial" pitchFamily="34" charset="0"/>
              </a:rPr>
              <a:t>ient</a:t>
            </a:r>
            <a:r>
              <a:rPr lang="en-GB" sz="1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sz="1800" dirty="0" err="1" smtClean="0">
                <a:latin typeface="Arial" pitchFamily="34" charset="0"/>
                <a:cs typeface="Arial" pitchFamily="34" charset="0"/>
              </a:rPr>
              <a:t>dem</a:t>
            </a:r>
            <a:r>
              <a:rPr lang="en-GB" sz="1800" dirty="0" smtClean="0">
                <a:latin typeface="Arial" pitchFamily="34" charset="0"/>
                <a:cs typeface="Arial" pitchFamily="34" charset="0"/>
              </a:rPr>
              <a:t> Versand und Empfang von Nachrichten an und von Amazon-</a:t>
            </a:r>
            <a:r>
              <a:rPr lang="en-GB" sz="1800" dirty="0" err="1" smtClean="0">
                <a:latin typeface="Arial" pitchFamily="34" charset="0"/>
                <a:cs typeface="Arial" pitchFamily="34" charset="0"/>
              </a:rPr>
              <a:t>Käufern</a:t>
            </a:r>
            <a:r>
              <a:rPr lang="en-GB" sz="1800" dirty="0" smtClean="0">
                <a:latin typeface="Arial" pitchFamily="34" charset="0"/>
                <a:cs typeface="Arial" pitchFamily="34" charset="0"/>
              </a:rPr>
              <a:t>, entweder direkt in Seller Central oder über Ihr eigenes E-Mail-System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1800" dirty="0" err="1" smtClean="0">
                <a:latin typeface="Arial" pitchFamily="34" charset="0"/>
                <a:cs typeface="Arial" pitchFamily="34" charset="0"/>
              </a:rPr>
              <a:t>benutzt</a:t>
            </a:r>
            <a:r>
              <a:rPr lang="en-GB" sz="1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sz="1800" dirty="0" err="1" smtClean="0">
                <a:latin typeface="Arial" pitchFamily="34" charset="0"/>
                <a:cs typeface="Arial" pitchFamily="34" charset="0"/>
              </a:rPr>
              <a:t>verschlüsselte</a:t>
            </a:r>
            <a:r>
              <a:rPr lang="en-GB" sz="1800" dirty="0" smtClean="0">
                <a:latin typeface="Arial" pitchFamily="34" charset="0"/>
                <a:cs typeface="Arial" pitchFamily="34" charset="0"/>
              </a:rPr>
              <a:t> E-Mail-</a:t>
            </a:r>
            <a:r>
              <a:rPr lang="en-GB" sz="1800" dirty="0" err="1" smtClean="0">
                <a:latin typeface="Arial" pitchFamily="34" charset="0"/>
                <a:cs typeface="Arial" pitchFamily="34" charset="0"/>
              </a:rPr>
              <a:t>Adressen</a:t>
            </a:r>
            <a:r>
              <a:rPr lang="en-GB" sz="18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1800" dirty="0" smtClean="0">
                <a:latin typeface="Arial" pitchFamily="34" charset="0"/>
                <a:cs typeface="Arial" pitchFamily="34" charset="0"/>
              </a:rPr>
              <a:t>um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Vertraulichkeit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und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Sicherheit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zu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 smtClean="0">
                <a:latin typeface="Arial" pitchFamily="34" charset="0"/>
                <a:cs typeface="Arial" pitchFamily="34" charset="0"/>
              </a:rPr>
              <a:t>gewährleisten</a:t>
            </a:r>
            <a:r>
              <a:rPr lang="en-GB" sz="1800" dirty="0" smtClean="0">
                <a:latin typeface="Arial" pitchFamily="34" charset="0"/>
                <a:cs typeface="Arial" pitchFamily="34" charset="0"/>
              </a:rPr>
              <a:t> (</a:t>
            </a:r>
            <a:r>
              <a:rPr lang="en-GB" sz="1800" dirty="0" err="1" smtClean="0">
                <a:latin typeface="Arial" pitchFamily="34" charset="0"/>
                <a:cs typeface="Arial" pitchFamily="34" charset="0"/>
              </a:rPr>
              <a:t>z.B</a:t>
            </a:r>
            <a:r>
              <a:rPr lang="en-GB" sz="1800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1800" dirty="0" smtClean="0">
                <a:latin typeface="Arial" pitchFamily="34" charset="0"/>
                <a:cs typeface="Arial" pitchFamily="34" charset="0"/>
              </a:rPr>
              <a:t>91234b@marketplace.amazon.de)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1800" dirty="0" err="1" smtClean="0">
                <a:latin typeface="Arial" pitchFamily="34" charset="0"/>
                <a:cs typeface="Arial" pitchFamily="34" charset="0"/>
              </a:rPr>
              <a:t>trägt</a:t>
            </a:r>
            <a:r>
              <a:rPr lang="en-GB" sz="1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sz="1800" dirty="0" err="1" smtClean="0">
                <a:latin typeface="Arial" pitchFamily="34" charset="0"/>
                <a:cs typeface="Arial" pitchFamily="34" charset="0"/>
              </a:rPr>
              <a:t>zu</a:t>
            </a:r>
            <a:r>
              <a:rPr lang="en-GB" sz="1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sz="1800" dirty="0" err="1" smtClean="0">
                <a:latin typeface="Arial" pitchFamily="34" charset="0"/>
                <a:cs typeface="Arial" pitchFamily="34" charset="0"/>
              </a:rPr>
              <a:t>einer</a:t>
            </a:r>
            <a:r>
              <a:rPr lang="en-GB" sz="1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sz="1800" dirty="0" err="1" smtClean="0">
                <a:latin typeface="Arial" pitchFamily="34" charset="0"/>
                <a:cs typeface="Arial" pitchFamily="34" charset="0"/>
              </a:rPr>
              <a:t>besseren</a:t>
            </a:r>
            <a:r>
              <a:rPr lang="en-GB" sz="1800" dirty="0" smtClean="0">
                <a:latin typeface="Arial" pitchFamily="34" charset="0"/>
                <a:cs typeface="Arial" pitchFamily="34" charset="0"/>
              </a:rPr>
              <a:t> und </a:t>
            </a:r>
            <a:r>
              <a:rPr lang="en-GB" sz="1800" dirty="0" err="1" smtClean="0">
                <a:latin typeface="Arial" pitchFamily="34" charset="0"/>
                <a:cs typeface="Arial" pitchFamily="34" charset="0"/>
              </a:rPr>
              <a:t>schnelleren</a:t>
            </a:r>
            <a:r>
              <a:rPr lang="en-GB" sz="1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sz="1800" dirty="0" err="1" smtClean="0">
                <a:latin typeface="Arial" pitchFamily="34" charset="0"/>
                <a:cs typeface="Arial" pitchFamily="34" charset="0"/>
              </a:rPr>
              <a:t>Klärung</a:t>
            </a:r>
            <a:r>
              <a:rPr lang="en-GB" sz="1800" dirty="0" smtClean="0">
                <a:latin typeface="Arial" pitchFamily="34" charset="0"/>
                <a:cs typeface="Arial" pitchFamily="34" charset="0"/>
              </a:rPr>
              <a:t> von </a:t>
            </a:r>
            <a:r>
              <a:rPr lang="en-GB" sz="1800" dirty="0" err="1" smtClean="0">
                <a:latin typeface="Arial" pitchFamily="34" charset="0"/>
                <a:cs typeface="Arial" pitchFamily="34" charset="0"/>
              </a:rPr>
              <a:t>Problemen</a:t>
            </a:r>
            <a:r>
              <a:rPr lang="en-GB" sz="1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sz="1800" dirty="0" err="1" smtClean="0">
                <a:latin typeface="Arial" pitchFamily="34" charset="0"/>
                <a:cs typeface="Arial" pitchFamily="34" charset="0"/>
              </a:rPr>
              <a:t>bei</a:t>
            </a:r>
            <a:r>
              <a:rPr lang="en-GB" sz="1800" dirty="0" smtClean="0">
                <a:latin typeface="Arial" pitchFamily="34" charset="0"/>
                <a:cs typeface="Arial" pitchFamily="34" charset="0"/>
              </a:rPr>
              <a:t>, da der </a:t>
            </a:r>
            <a:r>
              <a:rPr lang="en-GB" sz="1800" dirty="0" err="1" smtClean="0">
                <a:latin typeface="Arial" pitchFamily="34" charset="0"/>
                <a:cs typeface="Arial" pitchFamily="34" charset="0"/>
              </a:rPr>
              <a:t>Nachrichtenverkehr</a:t>
            </a:r>
            <a:r>
              <a:rPr lang="en-GB" sz="1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sz="1800" dirty="0" err="1" smtClean="0">
                <a:latin typeface="Arial" pitchFamily="34" charset="0"/>
                <a:cs typeface="Arial" pitchFamily="34" charset="0"/>
              </a:rPr>
              <a:t>vom</a:t>
            </a:r>
            <a:r>
              <a:rPr lang="en-GB" sz="1800" dirty="0" smtClean="0">
                <a:latin typeface="Arial" pitchFamily="34" charset="0"/>
                <a:cs typeface="Arial" pitchFamily="34" charset="0"/>
              </a:rPr>
              <a:t> Amazon-Team </a:t>
            </a:r>
            <a:r>
              <a:rPr lang="en-GB" sz="1800" dirty="0" err="1" smtClean="0">
                <a:latin typeface="Arial" pitchFamily="34" charset="0"/>
                <a:cs typeface="Arial" pitchFamily="34" charset="0"/>
              </a:rPr>
              <a:t>eingesehen</a:t>
            </a:r>
            <a:r>
              <a:rPr lang="en-GB" sz="1800" dirty="0" smtClean="0">
                <a:latin typeface="Arial" pitchFamily="34" charset="0"/>
                <a:cs typeface="Arial" pitchFamily="34" charset="0"/>
              </a:rPr>
              <a:t> und </a:t>
            </a:r>
            <a:r>
              <a:rPr lang="en-GB" sz="1800" dirty="0" err="1" smtClean="0">
                <a:latin typeface="Arial" pitchFamily="34" charset="0"/>
                <a:cs typeface="Arial" pitchFamily="34" charset="0"/>
              </a:rPr>
              <a:t>geprüft</a:t>
            </a:r>
            <a:r>
              <a:rPr lang="en-GB" sz="1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sz="1800" dirty="0" err="1" smtClean="0">
                <a:latin typeface="Arial" pitchFamily="34" charset="0"/>
                <a:cs typeface="Arial" pitchFamily="34" charset="0"/>
              </a:rPr>
              <a:t>werden</a:t>
            </a:r>
            <a:r>
              <a:rPr lang="en-GB" sz="1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sz="1800" dirty="0" err="1" smtClean="0">
                <a:latin typeface="Arial" pitchFamily="34" charset="0"/>
                <a:cs typeface="Arial" pitchFamily="34" charset="0"/>
              </a:rPr>
              <a:t>kann</a:t>
            </a:r>
            <a:r>
              <a:rPr lang="en-GB" sz="18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GB" sz="1800" dirty="0" err="1" smtClean="0">
                <a:latin typeface="Arial" pitchFamily="34" charset="0"/>
                <a:cs typeface="Arial" pitchFamily="34" charset="0"/>
              </a:rPr>
              <a:t>bevor</a:t>
            </a:r>
            <a:r>
              <a:rPr lang="en-GB" sz="1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sz="1800" dirty="0" err="1" smtClean="0">
                <a:latin typeface="Arial" pitchFamily="34" charset="0"/>
                <a:cs typeface="Arial" pitchFamily="34" charset="0"/>
              </a:rPr>
              <a:t>es</a:t>
            </a:r>
            <a:r>
              <a:rPr lang="en-GB" sz="1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sz="1800" dirty="0" err="1" smtClean="0">
                <a:latin typeface="Arial" pitchFamily="34" charset="0"/>
                <a:cs typeface="Arial" pitchFamily="34" charset="0"/>
              </a:rPr>
              <a:t>zu</a:t>
            </a:r>
            <a:r>
              <a:rPr lang="en-GB" sz="1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sz="1800" dirty="0" err="1" smtClean="0">
                <a:latin typeface="Arial" pitchFamily="34" charset="0"/>
                <a:cs typeface="Arial" pitchFamily="34" charset="0"/>
              </a:rPr>
              <a:t>einem</a:t>
            </a:r>
            <a:r>
              <a:rPr lang="en-GB" sz="1800" dirty="0" smtClean="0">
                <a:latin typeface="Arial" pitchFamily="34" charset="0"/>
                <a:cs typeface="Arial" pitchFamily="34" charset="0"/>
              </a:rPr>
              <a:t> A- </a:t>
            </a:r>
            <a:r>
              <a:rPr lang="en-GB" sz="1800" dirty="0" err="1" smtClean="0">
                <a:latin typeface="Arial" pitchFamily="34" charset="0"/>
                <a:cs typeface="Arial" pitchFamily="34" charset="0"/>
              </a:rPr>
              <a:t>bis</a:t>
            </a:r>
            <a:r>
              <a:rPr lang="en-GB" sz="1800" dirty="0" smtClean="0">
                <a:latin typeface="Arial" pitchFamily="34" charset="0"/>
                <a:cs typeface="Arial" pitchFamily="34" charset="0"/>
              </a:rPr>
              <a:t> Z-</a:t>
            </a:r>
            <a:r>
              <a:rPr lang="en-GB" sz="1800" dirty="0" err="1" smtClean="0">
                <a:latin typeface="Arial" pitchFamily="34" charset="0"/>
                <a:cs typeface="Arial" pitchFamily="34" charset="0"/>
              </a:rPr>
              <a:t>Garantieantrag</a:t>
            </a:r>
            <a:r>
              <a:rPr lang="en-GB" sz="1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sz="1800" dirty="0" err="1" smtClean="0">
                <a:latin typeface="Arial" pitchFamily="34" charset="0"/>
                <a:cs typeface="Arial" pitchFamily="34" charset="0"/>
              </a:rPr>
              <a:t>kommt</a:t>
            </a:r>
            <a:endParaRPr lang="en-GB" sz="1800" dirty="0" smtClean="0">
              <a:latin typeface="Arial" pitchFamily="34" charset="0"/>
              <a:cs typeface="Arial" pitchFamily="34" charset="0"/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endParaRPr lang="en-GB" sz="1800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en-GB" sz="1800" b="1" dirty="0" smtClean="0">
                <a:latin typeface="Arial" pitchFamily="34" charset="0"/>
                <a:cs typeface="Arial" pitchFamily="34" charset="0"/>
              </a:rPr>
              <a:t>Wenn Sie Käufern </a:t>
            </a:r>
            <a:r>
              <a:rPr lang="en-GB" sz="1800" b="1" dirty="0" err="1" smtClean="0">
                <a:latin typeface="Arial" pitchFamily="34" charset="0"/>
                <a:cs typeface="Arial" pitchFamily="34" charset="0"/>
              </a:rPr>
              <a:t>eine</a:t>
            </a:r>
            <a:r>
              <a:rPr lang="en-GB" sz="1800" b="1" dirty="0" smtClean="0">
                <a:latin typeface="Arial" pitchFamily="34" charset="0"/>
                <a:cs typeface="Arial" pitchFamily="34" charset="0"/>
              </a:rPr>
              <a:t> E-Mail schreiben, sollten Sie nicht: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1800" dirty="0" smtClean="0">
                <a:latin typeface="Arial" pitchFamily="34" charset="0"/>
                <a:cs typeface="Arial" pitchFamily="34" charset="0"/>
              </a:rPr>
              <a:t>Links zu irgendeiner/Ihrer Webseite einfügen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1800" dirty="0" smtClean="0">
                <a:latin typeface="Arial" pitchFamily="34" charset="0"/>
                <a:cs typeface="Arial" pitchFamily="34" charset="0"/>
              </a:rPr>
              <a:t>Werbe- oder Marketingnachrichten einfügen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1800" dirty="0">
                <a:latin typeface="Arial" pitchFamily="34" charset="0"/>
                <a:cs typeface="Arial" pitchFamily="34" charset="0"/>
              </a:rPr>
              <a:t>d</a:t>
            </a:r>
            <a:r>
              <a:rPr lang="en-GB" sz="1800" dirty="0" smtClean="0">
                <a:latin typeface="Arial" pitchFamily="34" charset="0"/>
                <a:cs typeface="Arial" pitchFamily="34" charset="0"/>
              </a:rPr>
              <a:t>en Käufer auf andere Waren oder Angebote hinweisen </a:t>
            </a:r>
          </a:p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1800" dirty="0" smtClean="0">
                <a:latin typeface="Arial" pitchFamily="34" charset="0"/>
                <a:cs typeface="Arial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853500787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8" name="Espace réservé du numéro de diapositive 17"/>
          <p:cNvSpPr>
            <a:spLocks noGrp="1"/>
          </p:cNvSpPr>
          <p:nvPr>
            <p:ph type="sldNum" sz="quarter" idx="11"/>
          </p:nvPr>
        </p:nvSpPr>
        <p:spPr bwMode="auto">
          <a:xfrm>
            <a:off x="4167188" y="6400800"/>
            <a:ext cx="760412" cy="280988"/>
          </a:xfrm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r>
              <a:rPr lang="en-US" sz="1100" dirty="0" smtClean="0">
                <a:ea typeface="ＭＳ Ｐゴシック" pitchFamily="28" charset="-128"/>
              </a:rPr>
              <a:t>Page </a:t>
            </a:r>
            <a:fld id="{017A1F94-0432-4CBE-A1CC-BF5DD8EADCA9}" type="slidenum">
              <a:rPr lang="en-US" sz="1100" smtClean="0">
                <a:ea typeface="ＭＳ Ｐゴシック" pitchFamily="28" charset="-128"/>
              </a:rPr>
              <a:pPr>
                <a:defRPr/>
              </a:pPr>
              <a:t>5</a:t>
            </a:fld>
            <a:endParaRPr lang="en-US" sz="1100" dirty="0" smtClean="0">
              <a:ea typeface="ＭＳ Ｐゴシック" pitchFamily="28" charset="-128"/>
            </a:endParaRPr>
          </a:p>
        </p:txBody>
      </p:sp>
      <p:sp>
        <p:nvSpPr>
          <p:cNvPr id="11" name="Title 1"/>
          <p:cNvSpPr txBox="1">
            <a:spLocks/>
          </p:cNvSpPr>
          <p:nvPr/>
        </p:nvSpPr>
        <p:spPr>
          <a:xfrm>
            <a:off x="2216150" y="76200"/>
            <a:ext cx="6705600" cy="457200"/>
          </a:xfrm>
          <a:prstGeom prst="rect">
            <a:avLst/>
          </a:prstGeom>
        </p:spPr>
        <p:txBody>
          <a:bodyPr/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 kern="1200">
                <a:solidFill>
                  <a:schemeClr val="bg1"/>
                </a:solidFill>
                <a:latin typeface="Frutiger 45 Light" pitchFamily="34" charset="0"/>
                <a:ea typeface="+mj-ea"/>
                <a:cs typeface="Arial" pitchFamily="34" charset="0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Frutiger 45 Light" pitchFamily="34" charset="0"/>
                <a:cs typeface="Arial" pitchFamily="34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Frutiger 45 Light" pitchFamily="34" charset="0"/>
                <a:cs typeface="Arial" pitchFamily="34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Frutiger 45 Light" pitchFamily="34" charset="0"/>
                <a:cs typeface="Arial" pitchFamily="34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Frutiger 45 Light" pitchFamily="34" charset="0"/>
                <a:cs typeface="Arial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US" sz="2000" i="1" dirty="0" err="1">
                <a:latin typeface="Arial" pitchFamily="34" charset="0"/>
              </a:rPr>
              <a:t>Umgang</a:t>
            </a:r>
            <a:r>
              <a:rPr lang="en-US" sz="2000" i="1" dirty="0">
                <a:latin typeface="Arial" pitchFamily="34" charset="0"/>
              </a:rPr>
              <a:t> </a:t>
            </a:r>
            <a:r>
              <a:rPr lang="en-US" sz="2000" i="1" dirty="0" err="1">
                <a:latin typeface="Arial" pitchFamily="34" charset="0"/>
              </a:rPr>
              <a:t>mit</a:t>
            </a:r>
            <a:r>
              <a:rPr lang="en-US" sz="2000" i="1" dirty="0">
                <a:latin typeface="Arial" pitchFamily="34" charset="0"/>
              </a:rPr>
              <a:t> </a:t>
            </a:r>
            <a:r>
              <a:rPr lang="en-US" sz="2000" i="1" dirty="0" err="1">
                <a:latin typeface="Arial" pitchFamily="34" charset="0"/>
              </a:rPr>
              <a:t>Kunden</a:t>
            </a:r>
            <a:endParaRPr lang="en-US" sz="2000" i="1" dirty="0">
              <a:latin typeface="Arial" pitchFamily="34" charset="0"/>
            </a:endParaRPr>
          </a:p>
        </p:txBody>
      </p:sp>
      <p:sp>
        <p:nvSpPr>
          <p:cNvPr id="9" name="Rectangle 16"/>
          <p:cNvSpPr txBox="1">
            <a:spLocks noChangeArrowheads="1"/>
          </p:cNvSpPr>
          <p:nvPr/>
        </p:nvSpPr>
        <p:spPr>
          <a:xfrm>
            <a:off x="2157413" y="449852"/>
            <a:ext cx="6986587" cy="388938"/>
          </a:xfrm>
          <a:prstGeom prst="rect">
            <a:avLst/>
          </a:prstGeom>
        </p:spPr>
        <p:txBody>
          <a:bodyPr/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 kern="1200">
                <a:solidFill>
                  <a:schemeClr val="bg1"/>
                </a:solidFill>
                <a:latin typeface="Frutiger 45 Light" pitchFamily="34" charset="0"/>
                <a:ea typeface="+mj-ea"/>
                <a:cs typeface="Arial" pitchFamily="34" charset="0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Frutiger 45 Light" pitchFamily="34" charset="0"/>
                <a:cs typeface="Arial" pitchFamily="34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Frutiger 45 Light" pitchFamily="34" charset="0"/>
                <a:cs typeface="Arial" pitchFamily="34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Frutiger 45 Light" pitchFamily="34" charset="0"/>
                <a:cs typeface="Arial" pitchFamily="34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Frutiger 45 Light" pitchFamily="34" charset="0"/>
                <a:cs typeface="Arial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US" sz="1800" i="1" dirty="0" err="1">
                <a:latin typeface="Arial" pitchFamily="34" charset="0"/>
              </a:rPr>
              <a:t>Käufer-Verkäufer-Postfach</a:t>
            </a:r>
            <a:endParaRPr lang="en-US" sz="1800" i="1" dirty="0">
              <a:latin typeface="Arial" pitchFamily="34" charset="0"/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02629" y="1038224"/>
            <a:ext cx="5509621" cy="22029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38724" y="3322316"/>
            <a:ext cx="4066381" cy="34451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" name="Content Placeholder 2"/>
          <p:cNvSpPr txBox="1">
            <a:spLocks/>
          </p:cNvSpPr>
          <p:nvPr/>
        </p:nvSpPr>
        <p:spPr>
          <a:xfrm>
            <a:off x="311151" y="1003145"/>
            <a:ext cx="3317874" cy="2244880"/>
          </a:xfrm>
          <a:prstGeom prst="rect">
            <a:avLst/>
          </a:prstGeom>
        </p:spPr>
        <p:txBody>
          <a:bodyPr/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600"/>
              </a:spcBef>
              <a:spcAft>
                <a:spcPts val="600"/>
              </a:spcAft>
              <a:buFont typeface="Arial" pitchFamily="34" charset="0"/>
              <a:buNone/>
            </a:pPr>
            <a:r>
              <a:rPr lang="en-US" sz="1800" b="1" smtClean="0">
                <a:latin typeface="Arial" pitchFamily="34" charset="0"/>
                <a:cs typeface="Arial" pitchFamily="34" charset="0"/>
              </a:rPr>
              <a:t>Einen Käufer auf Eigeninitiative kontaktieren: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1800" smtClean="0">
                <a:latin typeface="Arial" pitchFamily="34" charset="0"/>
                <a:cs typeface="Arial" pitchFamily="34" charset="0"/>
              </a:rPr>
              <a:t>Gehen Sie zu „Bestellungen verwalten“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1800" smtClean="0">
                <a:latin typeface="Arial" pitchFamily="34" charset="0"/>
                <a:cs typeface="Arial" pitchFamily="34" charset="0"/>
              </a:rPr>
              <a:t>Klicken Sie auf den Namen des Käufers in der Spalte „Käufer kontaktieren“:</a:t>
            </a:r>
            <a:endParaRPr lang="en-GB" sz="18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Content Placeholder 2"/>
          <p:cNvSpPr txBox="1">
            <a:spLocks/>
          </p:cNvSpPr>
          <p:nvPr/>
        </p:nvSpPr>
        <p:spPr>
          <a:xfrm>
            <a:off x="339726" y="4124323"/>
            <a:ext cx="4432300" cy="2105027"/>
          </a:xfrm>
          <a:prstGeom prst="rect">
            <a:avLst/>
          </a:prstGeom>
        </p:spPr>
        <p:txBody>
          <a:bodyPr/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600"/>
              </a:spcBef>
              <a:spcAft>
                <a:spcPts val="600"/>
              </a:spcAft>
              <a:buFont typeface="Arial" pitchFamily="34" charset="0"/>
              <a:buNone/>
            </a:pPr>
            <a:r>
              <a:rPr lang="en-US" sz="1800" b="1" dirty="0" smtClean="0">
                <a:latin typeface="Arial" pitchFamily="34" charset="0"/>
                <a:cs typeface="Arial" pitchFamily="34" charset="0"/>
              </a:rPr>
              <a:t>Einem Käufer antworten: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1800" dirty="0" smtClean="0">
                <a:latin typeface="Arial" pitchFamily="34" charset="0"/>
                <a:cs typeface="Arial" pitchFamily="34" charset="0"/>
              </a:rPr>
              <a:t>Klicken </a:t>
            </a:r>
            <a:r>
              <a:rPr lang="en-GB" sz="1800" dirty="0" err="1" smtClean="0">
                <a:latin typeface="Arial" pitchFamily="34" charset="0"/>
                <a:cs typeface="Arial" pitchFamily="34" charset="0"/>
              </a:rPr>
              <a:t>Sie</a:t>
            </a:r>
            <a:r>
              <a:rPr lang="en-GB" sz="1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sz="1800" dirty="0" err="1" smtClean="0">
                <a:latin typeface="Arial" pitchFamily="34" charset="0"/>
                <a:cs typeface="Arial" pitchFamily="34" charset="0"/>
              </a:rPr>
              <a:t>unter</a:t>
            </a:r>
            <a:r>
              <a:rPr lang="en-GB" sz="1800" dirty="0" smtClean="0">
                <a:latin typeface="Arial" pitchFamily="34" charset="0"/>
                <a:cs typeface="Arial" pitchFamily="34" charset="0"/>
              </a:rPr>
              <a:t> „</a:t>
            </a:r>
            <a:r>
              <a:rPr lang="en-GB" sz="1800" dirty="0" err="1" smtClean="0">
                <a:latin typeface="Arial" pitchFamily="34" charset="0"/>
                <a:cs typeface="Arial" pitchFamily="34" charset="0"/>
              </a:rPr>
              <a:t>Empfangene</a:t>
            </a:r>
            <a:r>
              <a:rPr lang="en-GB" sz="1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sz="1800" dirty="0" err="1" smtClean="0">
                <a:latin typeface="Arial" pitchFamily="34" charset="0"/>
                <a:cs typeface="Arial" pitchFamily="34" charset="0"/>
              </a:rPr>
              <a:t>Nachrichten</a:t>
            </a:r>
            <a:r>
              <a:rPr lang="en-GB" sz="1800" dirty="0" smtClean="0">
                <a:latin typeface="Arial" pitchFamily="34" charset="0"/>
                <a:cs typeface="Arial" pitchFamily="34" charset="0"/>
              </a:rPr>
              <a:t>“ </a:t>
            </a:r>
            <a:r>
              <a:rPr lang="en-GB" sz="1800" dirty="0" err="1" smtClean="0">
                <a:latin typeface="Arial" pitchFamily="34" charset="0"/>
                <a:cs typeface="Arial" pitchFamily="34" charset="0"/>
              </a:rPr>
              <a:t>im</a:t>
            </a:r>
            <a:r>
              <a:rPr lang="en-GB" sz="1800" dirty="0" smtClean="0">
                <a:latin typeface="Arial" pitchFamily="34" charset="0"/>
                <a:cs typeface="Arial" pitchFamily="34" charset="0"/>
              </a:rPr>
              <a:t> Käufer-Verkäufer-Postfach</a:t>
            </a:r>
            <a:r>
              <a:rPr lang="en-GB" sz="1800" dirty="0">
                <a:latin typeface="Arial" pitchFamily="34" charset="0"/>
                <a:cs typeface="Arial" pitchFamily="34" charset="0"/>
              </a:rPr>
              <a:t> auf die E-Mail-</a:t>
            </a:r>
            <a:r>
              <a:rPr lang="en-GB" sz="1800" dirty="0" err="1">
                <a:latin typeface="Arial" pitchFamily="34" charset="0"/>
                <a:cs typeface="Arial" pitchFamily="34" charset="0"/>
              </a:rPr>
              <a:t>Adresse</a:t>
            </a:r>
            <a:r>
              <a:rPr lang="en-GB" sz="1800" dirty="0">
                <a:latin typeface="Arial" pitchFamily="34" charset="0"/>
                <a:cs typeface="Arial" pitchFamily="34" charset="0"/>
              </a:rPr>
              <a:t> des </a:t>
            </a:r>
            <a:r>
              <a:rPr lang="en-GB" sz="1800" dirty="0" err="1">
                <a:latin typeface="Arial" pitchFamily="34" charset="0"/>
                <a:cs typeface="Arial" pitchFamily="34" charset="0"/>
              </a:rPr>
              <a:t>Käufers</a:t>
            </a:r>
            <a:r>
              <a:rPr lang="en-GB" sz="1800" dirty="0">
                <a:latin typeface="Arial" pitchFamily="34" charset="0"/>
                <a:cs typeface="Arial" pitchFamily="34" charset="0"/>
              </a:rPr>
              <a:t> und </a:t>
            </a:r>
            <a:r>
              <a:rPr lang="en-GB" sz="1800" dirty="0" smtClean="0">
                <a:latin typeface="Arial" pitchFamily="34" charset="0"/>
                <a:cs typeface="Arial" pitchFamily="34" charset="0"/>
              </a:rPr>
              <a:t>schreiben Sie dort Ihre Antwortnachricht:</a:t>
            </a:r>
          </a:p>
        </p:txBody>
      </p:sp>
    </p:spTree>
    <p:extLst>
      <p:ext uri="{BB962C8B-B14F-4D97-AF65-F5344CB8AC3E}">
        <p14:creationId xmlns:p14="http://schemas.microsoft.com/office/powerpoint/2010/main" val="1311895535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>
          <a:xfrm>
            <a:off x="2190750" y="87313"/>
            <a:ext cx="2543175" cy="341312"/>
          </a:xfrm>
        </p:spPr>
        <p:txBody>
          <a:bodyPr/>
          <a:lstStyle/>
          <a:p>
            <a:r>
              <a:rPr lang="fr-FR" sz="2000" i="1" dirty="0" smtClean="0">
                <a:latin typeface="Arial" pitchFamily="34" charset="0"/>
              </a:rPr>
              <a:t>Agenda</a:t>
            </a:r>
          </a:p>
        </p:txBody>
      </p:sp>
      <p:sp>
        <p:nvSpPr>
          <p:cNvPr id="17411" name="Content Placeholder 2"/>
          <p:cNvSpPr>
            <a:spLocks noGrp="1"/>
          </p:cNvSpPr>
          <p:nvPr>
            <p:ph idx="1"/>
          </p:nvPr>
        </p:nvSpPr>
        <p:spPr>
          <a:xfrm>
            <a:off x="387985" y="1598433"/>
            <a:ext cx="8079740" cy="3659367"/>
          </a:xfrm>
        </p:spPr>
        <p:txBody>
          <a:bodyPr/>
          <a:lstStyle/>
          <a:p>
            <a:pPr lvl="1">
              <a:buFont typeface="Wingdings" pitchFamily="2" charset="2"/>
              <a:buChar char="q"/>
            </a:pPr>
            <a:r>
              <a:rPr lang="en-GB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</a:rPr>
              <a:t>Käufer-Verkäufer-Postfach</a:t>
            </a:r>
            <a:endParaRPr lang="en-GB" dirty="0" smtClean="0">
              <a:latin typeface="Arial" pitchFamily="34" charset="0"/>
              <a:cs typeface="Arial" pitchFamily="34" charset="0"/>
            </a:endParaRPr>
          </a:p>
          <a:p>
            <a:pPr lvl="1">
              <a:buFont typeface="Wingdings" pitchFamily="2" charset="2"/>
              <a:buChar char="q"/>
            </a:pPr>
            <a:r>
              <a:rPr lang="en-GB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dirty="0" err="1">
                <a:latin typeface="Arial" pitchFamily="34" charset="0"/>
                <a:cs typeface="Arial" pitchFamily="34" charset="0"/>
              </a:rPr>
              <a:t>Kundenrückgaben</a:t>
            </a:r>
            <a:r>
              <a:rPr lang="en-GB" dirty="0">
                <a:latin typeface="Arial" pitchFamily="34" charset="0"/>
                <a:cs typeface="Arial" pitchFamily="34" charset="0"/>
              </a:rPr>
              <a:t> und </a:t>
            </a:r>
            <a:r>
              <a:rPr lang="en-GB" dirty="0" err="1">
                <a:latin typeface="Arial" pitchFamily="34" charset="0"/>
                <a:cs typeface="Arial" pitchFamily="34" charset="0"/>
              </a:rPr>
              <a:t>Rückerstattungen</a:t>
            </a:r>
            <a:endParaRPr lang="en-GB" dirty="0">
              <a:latin typeface="Arial" pitchFamily="34" charset="0"/>
              <a:cs typeface="Arial" pitchFamily="34" charset="0"/>
            </a:endParaRPr>
          </a:p>
          <a:p>
            <a:pPr lvl="1">
              <a:buFont typeface="Wingdings" pitchFamily="2" charset="2"/>
              <a:buChar char="q"/>
            </a:pPr>
            <a:r>
              <a:rPr lang="en-GB" dirty="0">
                <a:latin typeface="Arial" pitchFamily="34" charset="0"/>
                <a:cs typeface="Arial" pitchFamily="34" charset="0"/>
              </a:rPr>
              <a:t> </a:t>
            </a:r>
            <a:r>
              <a:rPr lang="en-GB" dirty="0" err="1">
                <a:latin typeface="Arial" pitchFamily="34" charset="0"/>
                <a:cs typeface="Arial" pitchFamily="34" charset="0"/>
              </a:rPr>
              <a:t>Warum</a:t>
            </a:r>
            <a:r>
              <a:rPr lang="en-GB" dirty="0">
                <a:latin typeface="Arial" pitchFamily="34" charset="0"/>
                <a:cs typeface="Arial" pitchFamily="34" charset="0"/>
              </a:rPr>
              <a:t> </a:t>
            </a:r>
            <a:r>
              <a:rPr lang="en-GB" dirty="0" err="1">
                <a:latin typeface="Arial" pitchFamily="34" charset="0"/>
                <a:cs typeface="Arial" pitchFamily="34" charset="0"/>
              </a:rPr>
              <a:t>Kundenservice</a:t>
            </a:r>
            <a:r>
              <a:rPr lang="en-GB" dirty="0">
                <a:latin typeface="Arial" pitchFamily="34" charset="0"/>
                <a:cs typeface="Arial" pitchFamily="34" charset="0"/>
              </a:rPr>
              <a:t> </a:t>
            </a:r>
            <a:r>
              <a:rPr lang="en-GB" dirty="0" err="1">
                <a:latin typeface="Arial" pitchFamily="34" charset="0"/>
                <a:cs typeface="Arial" pitchFamily="34" charset="0"/>
              </a:rPr>
              <a:t>wichtig</a:t>
            </a:r>
            <a:r>
              <a:rPr lang="en-GB" dirty="0">
                <a:latin typeface="Arial" pitchFamily="34" charset="0"/>
                <a:cs typeface="Arial" pitchFamily="34" charset="0"/>
              </a:rPr>
              <a:t> </a:t>
            </a:r>
            <a:r>
              <a:rPr lang="en-GB" dirty="0" err="1" smtClean="0">
                <a:latin typeface="Arial" pitchFamily="34" charset="0"/>
                <a:cs typeface="Arial" pitchFamily="34" charset="0"/>
              </a:rPr>
              <a:t>ist</a:t>
            </a:r>
            <a:endParaRPr lang="en-GB" dirty="0" smtClean="0">
              <a:latin typeface="Arial" pitchFamily="34" charset="0"/>
              <a:cs typeface="Arial" pitchFamily="34" charset="0"/>
            </a:endParaRPr>
          </a:p>
          <a:p>
            <a:pPr lvl="1">
              <a:buFont typeface="Wingdings" pitchFamily="2" charset="2"/>
              <a:buChar char="q"/>
            </a:pPr>
            <a:r>
              <a:rPr lang="en-GB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dirty="0" err="1" smtClean="0">
                <a:latin typeface="Arial" pitchFamily="34" charset="0"/>
                <a:cs typeface="Arial" pitchFamily="34" charset="0"/>
              </a:rPr>
              <a:t>Fragen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 und </a:t>
            </a:r>
            <a:r>
              <a:rPr lang="en-GB" dirty="0" err="1" smtClean="0">
                <a:latin typeface="Arial" pitchFamily="34" charset="0"/>
                <a:cs typeface="Arial" pitchFamily="34" charset="0"/>
              </a:rPr>
              <a:t>Antworten</a:t>
            </a:r>
            <a:endParaRPr lang="en-GB" dirty="0" smtClean="0">
              <a:latin typeface="Arial" pitchFamily="34" charset="0"/>
              <a:cs typeface="Arial" pitchFamily="34" charset="0"/>
            </a:endParaRPr>
          </a:p>
          <a:p>
            <a:pPr lvl="1">
              <a:buFont typeface="Wingdings" pitchFamily="2" charset="2"/>
              <a:buChar char="q"/>
            </a:pPr>
            <a:r>
              <a:rPr lang="en-GB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dirty="0" err="1">
                <a:latin typeface="Arial" pitchFamily="34" charset="0"/>
                <a:cs typeface="Arial" pitchFamily="34" charset="0"/>
              </a:rPr>
              <a:t>Nützliche</a:t>
            </a:r>
            <a:r>
              <a:rPr lang="en-GB" dirty="0">
                <a:latin typeface="Arial" pitchFamily="34" charset="0"/>
                <a:cs typeface="Arial" pitchFamily="34" charset="0"/>
              </a:rPr>
              <a:t> </a:t>
            </a:r>
            <a:r>
              <a:rPr lang="en-GB" dirty="0" err="1">
                <a:latin typeface="Arial" pitchFamily="34" charset="0"/>
                <a:cs typeface="Arial" pitchFamily="34" charset="0"/>
              </a:rPr>
              <a:t>Hinweise</a:t>
            </a:r>
            <a:endParaRPr lang="en-GB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7412" name="Espace réservé du numéro de diapositive 17"/>
          <p:cNvSpPr>
            <a:spLocks noGrp="1"/>
          </p:cNvSpPr>
          <p:nvPr>
            <p:ph type="sldNum" sz="quarter" idx="11"/>
          </p:nvPr>
        </p:nvSpPr>
        <p:spPr bwMode="auto">
          <a:xfrm>
            <a:off x="4167188" y="6400800"/>
            <a:ext cx="614362" cy="280988"/>
          </a:xfrm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r>
              <a:rPr lang="en-US" sz="1100" dirty="0" smtClean="0">
                <a:ea typeface="Tahoma" pitchFamily="34" charset="0"/>
                <a:cs typeface="Tahoma" pitchFamily="34" charset="0"/>
              </a:rPr>
              <a:t>Page </a:t>
            </a:r>
            <a:fld id="{7B67C227-0B33-47B1-802F-AE0D1B60E2B8}" type="slidenum">
              <a:rPr lang="en-US" sz="1100" smtClean="0">
                <a:ea typeface="Tahoma" pitchFamily="34" charset="0"/>
                <a:cs typeface="Tahoma" pitchFamily="34" charset="0"/>
              </a:rPr>
              <a:pPr>
                <a:defRPr/>
              </a:pPr>
              <a:t>6</a:t>
            </a:fld>
            <a:endParaRPr lang="en-US" sz="1100" dirty="0" smtClean="0">
              <a:ea typeface="Tahoma" pitchFamily="34" charset="0"/>
              <a:cs typeface="Tahoma" pitchFamily="34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866774" y="2124075"/>
            <a:ext cx="6991351" cy="523875"/>
          </a:xfrm>
          <a:prstGeom prst="rect">
            <a:avLst/>
          </a:prstGeom>
          <a:noFill/>
          <a:ln w="28575">
            <a:solidFill>
              <a:schemeClr val="accent1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endParaRPr lang="en-US" sz="1100" dirty="0">
              <a:solidFill>
                <a:prstClr val="black"/>
              </a:solidFill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22128976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/>
          <p:cNvSpPr>
            <a:spLocks noGrp="1"/>
          </p:cNvSpPr>
          <p:nvPr>
            <p:ph type="title"/>
          </p:nvPr>
        </p:nvSpPr>
        <p:spPr>
          <a:xfrm>
            <a:off x="2216150" y="76200"/>
            <a:ext cx="6705600" cy="457200"/>
          </a:xfrm>
        </p:spPr>
        <p:txBody>
          <a:bodyPr/>
          <a:lstStyle/>
          <a:p>
            <a:r>
              <a:rPr lang="en-US" sz="2000" i="1" dirty="0" err="1">
                <a:latin typeface="Arial" pitchFamily="34" charset="0"/>
              </a:rPr>
              <a:t>Umgang</a:t>
            </a:r>
            <a:r>
              <a:rPr lang="en-US" sz="2000" i="1" dirty="0">
                <a:latin typeface="Arial" pitchFamily="34" charset="0"/>
              </a:rPr>
              <a:t> </a:t>
            </a:r>
            <a:r>
              <a:rPr lang="en-US" sz="2000" i="1" dirty="0" err="1">
                <a:latin typeface="Arial" pitchFamily="34" charset="0"/>
              </a:rPr>
              <a:t>mit</a:t>
            </a:r>
            <a:r>
              <a:rPr lang="en-US" sz="2000" i="1" dirty="0">
                <a:latin typeface="Arial" pitchFamily="34" charset="0"/>
              </a:rPr>
              <a:t> </a:t>
            </a:r>
            <a:r>
              <a:rPr lang="en-US" sz="2000" i="1" dirty="0" err="1">
                <a:latin typeface="Arial" pitchFamily="34" charset="0"/>
              </a:rPr>
              <a:t>Kunden</a:t>
            </a:r>
            <a:endParaRPr lang="en-US" sz="2000" i="1" dirty="0" smtClean="0">
              <a:latin typeface="Arial" pitchFamily="34" charset="0"/>
            </a:endParaRPr>
          </a:p>
        </p:txBody>
      </p:sp>
      <p:sp>
        <p:nvSpPr>
          <p:cNvPr id="24579" name="Content Placeholder 2"/>
          <p:cNvSpPr>
            <a:spLocks noGrp="1"/>
          </p:cNvSpPr>
          <p:nvPr>
            <p:ph idx="1"/>
          </p:nvPr>
        </p:nvSpPr>
        <p:spPr>
          <a:xfrm>
            <a:off x="311150" y="1003146"/>
            <a:ext cx="8274050" cy="5254780"/>
          </a:xfrm>
        </p:spPr>
        <p:txBody>
          <a:bodyPr/>
          <a:lstStyle/>
          <a:p>
            <a:pPr marL="0" indent="0">
              <a:spcBef>
                <a:spcPts val="600"/>
              </a:spcBef>
              <a:buNone/>
            </a:pPr>
            <a:r>
              <a:rPr lang="en-US" sz="1800" dirty="0" err="1">
                <a:latin typeface="Arial" pitchFamily="34" charset="0"/>
                <a:cs typeface="Arial" pitchFamily="34" charset="0"/>
              </a:rPr>
              <a:t>Wahrscheinlich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werden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Sie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Anfragen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zu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b="1" dirty="0" err="1">
                <a:latin typeface="Arial" pitchFamily="34" charset="0"/>
                <a:cs typeface="Arial" pitchFamily="34" charset="0"/>
              </a:rPr>
              <a:t>Rückgaben</a:t>
            </a:r>
            <a:r>
              <a:rPr lang="en-US" sz="1800" b="1" dirty="0">
                <a:latin typeface="Arial" pitchFamily="34" charset="0"/>
                <a:cs typeface="Arial" pitchFamily="34" charset="0"/>
              </a:rPr>
              <a:t> und </a:t>
            </a:r>
            <a:r>
              <a:rPr lang="en-US" sz="1800" b="1" dirty="0" err="1">
                <a:latin typeface="Arial" pitchFamily="34" charset="0"/>
                <a:cs typeface="Arial" pitchFamily="34" charset="0"/>
              </a:rPr>
              <a:t>Erstattungen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von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Käufern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erhalten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weil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:</a:t>
            </a:r>
          </a:p>
          <a:p>
            <a:pPr>
              <a:spcBef>
                <a:spcPts val="600"/>
              </a:spcBef>
            </a:pPr>
            <a:r>
              <a:rPr lang="en-GB" sz="1800" dirty="0">
                <a:latin typeface="Arial" pitchFamily="34" charset="0"/>
                <a:cs typeface="Arial" pitchFamily="34" charset="0"/>
              </a:rPr>
              <a:t>der </a:t>
            </a:r>
            <a:r>
              <a:rPr lang="en-GB" sz="1800" dirty="0" err="1">
                <a:latin typeface="Arial" pitchFamily="34" charset="0"/>
                <a:cs typeface="Arial" pitchFamily="34" charset="0"/>
              </a:rPr>
              <a:t>Artikel</a:t>
            </a:r>
            <a:r>
              <a:rPr lang="en-GB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GB" sz="1800" dirty="0" err="1">
                <a:latin typeface="Arial" pitchFamily="34" charset="0"/>
                <a:cs typeface="Arial" pitchFamily="34" charset="0"/>
              </a:rPr>
              <a:t>bereits</a:t>
            </a:r>
            <a:r>
              <a:rPr lang="en-GB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GB" sz="1800" dirty="0" err="1">
                <a:latin typeface="Arial" pitchFamily="34" charset="0"/>
                <a:cs typeface="Arial" pitchFamily="34" charset="0"/>
              </a:rPr>
              <a:t>beschädigt</a:t>
            </a:r>
            <a:r>
              <a:rPr lang="en-GB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GB" sz="1800" dirty="0" err="1">
                <a:latin typeface="Arial" pitchFamily="34" charset="0"/>
                <a:cs typeface="Arial" pitchFamily="34" charset="0"/>
              </a:rPr>
              <a:t>ankam</a:t>
            </a:r>
            <a:endParaRPr lang="en-GB" sz="1800" dirty="0">
              <a:latin typeface="Arial" pitchFamily="34" charset="0"/>
              <a:cs typeface="Arial" pitchFamily="34" charset="0"/>
            </a:endParaRPr>
          </a:p>
          <a:p>
            <a:pPr>
              <a:spcBef>
                <a:spcPts val="600"/>
              </a:spcBef>
            </a:pPr>
            <a:r>
              <a:rPr lang="en-GB" sz="1800" dirty="0">
                <a:latin typeface="Arial" pitchFamily="34" charset="0"/>
                <a:cs typeface="Arial" pitchFamily="34" charset="0"/>
              </a:rPr>
              <a:t>das </a:t>
            </a:r>
            <a:r>
              <a:rPr lang="en-GB" sz="1800" dirty="0" err="1">
                <a:latin typeface="Arial" pitchFamily="34" charset="0"/>
                <a:cs typeface="Arial" pitchFamily="34" charset="0"/>
              </a:rPr>
              <a:t>Paket</a:t>
            </a:r>
            <a:r>
              <a:rPr lang="en-GB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GB" sz="1800" dirty="0" err="1">
                <a:latin typeface="Arial" pitchFamily="34" charset="0"/>
                <a:cs typeface="Arial" pitchFamily="34" charset="0"/>
              </a:rPr>
              <a:t>verloren</a:t>
            </a:r>
            <a:r>
              <a:rPr lang="en-GB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GB" sz="1800" dirty="0" err="1">
                <a:latin typeface="Arial" pitchFamily="34" charset="0"/>
                <a:cs typeface="Arial" pitchFamily="34" charset="0"/>
              </a:rPr>
              <a:t>gegangen</a:t>
            </a:r>
            <a:r>
              <a:rPr lang="en-GB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GB" sz="1800" dirty="0" err="1">
                <a:latin typeface="Arial" pitchFamily="34" charset="0"/>
                <a:cs typeface="Arial" pitchFamily="34" charset="0"/>
              </a:rPr>
              <a:t>ist</a:t>
            </a:r>
            <a:r>
              <a:rPr lang="en-GB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GB" sz="1800" dirty="0" err="1">
                <a:latin typeface="Arial" pitchFamily="34" charset="0"/>
                <a:cs typeface="Arial" pitchFamily="34" charset="0"/>
              </a:rPr>
              <a:t>oder</a:t>
            </a:r>
            <a:r>
              <a:rPr lang="en-GB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GB" sz="1800" dirty="0" err="1">
                <a:latin typeface="Arial" pitchFamily="34" charset="0"/>
                <a:cs typeface="Arial" pitchFamily="34" charset="0"/>
              </a:rPr>
              <a:t>zu</a:t>
            </a:r>
            <a:r>
              <a:rPr lang="en-GB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GB" sz="1800" dirty="0" err="1">
                <a:latin typeface="Arial" pitchFamily="34" charset="0"/>
                <a:cs typeface="Arial" pitchFamily="34" charset="0"/>
              </a:rPr>
              <a:t>spät</a:t>
            </a:r>
            <a:r>
              <a:rPr lang="en-GB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GB" sz="1800" dirty="0" err="1">
                <a:latin typeface="Arial" pitchFamily="34" charset="0"/>
                <a:cs typeface="Arial" pitchFamily="34" charset="0"/>
              </a:rPr>
              <a:t>ankam</a:t>
            </a:r>
            <a:r>
              <a:rPr lang="en-GB" sz="1800" dirty="0">
                <a:latin typeface="Arial" pitchFamily="34" charset="0"/>
                <a:cs typeface="Arial" pitchFamily="34" charset="0"/>
              </a:rPr>
              <a:t> </a:t>
            </a:r>
          </a:p>
          <a:p>
            <a:pPr>
              <a:spcBef>
                <a:spcPts val="600"/>
              </a:spcBef>
            </a:pPr>
            <a:r>
              <a:rPr lang="en-GB" sz="1800" dirty="0">
                <a:latin typeface="Arial" pitchFamily="34" charset="0"/>
                <a:cs typeface="Arial" pitchFamily="34" charset="0"/>
              </a:rPr>
              <a:t>der </a:t>
            </a:r>
            <a:r>
              <a:rPr lang="en-GB" sz="1800" dirty="0" err="1">
                <a:latin typeface="Arial" pitchFamily="34" charset="0"/>
                <a:cs typeface="Arial" pitchFamily="34" charset="0"/>
              </a:rPr>
              <a:t>Käufer</a:t>
            </a:r>
            <a:r>
              <a:rPr lang="en-GB" sz="1800" dirty="0">
                <a:latin typeface="Arial" pitchFamily="34" charset="0"/>
                <a:cs typeface="Arial" pitchFamily="34" charset="0"/>
              </a:rPr>
              <a:t> den </a:t>
            </a:r>
            <a:r>
              <a:rPr lang="en-GB" sz="1800" dirty="0" err="1">
                <a:latin typeface="Arial" pitchFamily="34" charset="0"/>
                <a:cs typeface="Arial" pitchFamily="34" charset="0"/>
              </a:rPr>
              <a:t>Artikel</a:t>
            </a:r>
            <a:r>
              <a:rPr lang="en-GB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GB" sz="1800" dirty="0" err="1">
                <a:latin typeface="Arial" pitchFamily="34" charset="0"/>
                <a:cs typeface="Arial" pitchFamily="34" charset="0"/>
              </a:rPr>
              <a:t>nicht</a:t>
            </a:r>
            <a:r>
              <a:rPr lang="en-GB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GB" sz="1800" dirty="0" err="1">
                <a:latin typeface="Arial" pitchFamily="34" charset="0"/>
                <a:cs typeface="Arial" pitchFamily="34" charset="0"/>
              </a:rPr>
              <a:t>mehr</a:t>
            </a:r>
            <a:r>
              <a:rPr lang="en-GB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GB" sz="1800" dirty="0" err="1">
                <a:latin typeface="Arial" pitchFamily="34" charset="0"/>
                <a:cs typeface="Arial" pitchFamily="34" charset="0"/>
              </a:rPr>
              <a:t>haben</a:t>
            </a:r>
            <a:r>
              <a:rPr lang="en-GB" sz="1800" dirty="0">
                <a:latin typeface="Arial" pitchFamily="34" charset="0"/>
                <a:cs typeface="Arial" pitchFamily="34" charset="0"/>
              </a:rPr>
              <a:t> will</a:t>
            </a:r>
          </a:p>
          <a:p>
            <a:pPr marL="0" indent="0">
              <a:spcBef>
                <a:spcPts val="600"/>
              </a:spcBef>
              <a:buNone/>
            </a:pPr>
            <a:endParaRPr lang="en-GB" sz="600" dirty="0">
              <a:latin typeface="Arial" pitchFamily="34" charset="0"/>
              <a:cs typeface="Arial" pitchFamily="34" charset="0"/>
            </a:endParaRPr>
          </a:p>
          <a:p>
            <a:pPr marL="0" indent="0">
              <a:spcBef>
                <a:spcPts val="600"/>
              </a:spcBef>
              <a:buNone/>
            </a:pPr>
            <a:r>
              <a:rPr lang="en-GB" sz="1800" dirty="0" err="1">
                <a:latin typeface="Arial" pitchFamily="34" charset="0"/>
                <a:cs typeface="Arial" pitchFamily="34" charset="0"/>
              </a:rPr>
              <a:t>Versichern</a:t>
            </a:r>
            <a:r>
              <a:rPr lang="en-GB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GB" sz="1800" dirty="0" err="1">
                <a:latin typeface="Arial" pitchFamily="34" charset="0"/>
                <a:cs typeface="Arial" pitchFamily="34" charset="0"/>
              </a:rPr>
              <a:t>Sie</a:t>
            </a:r>
            <a:r>
              <a:rPr lang="en-GB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GB" sz="1800" dirty="0" err="1">
                <a:latin typeface="Arial" pitchFamily="34" charset="0"/>
                <a:cs typeface="Arial" pitchFamily="34" charset="0"/>
              </a:rPr>
              <a:t>sich</a:t>
            </a:r>
            <a:r>
              <a:rPr lang="en-GB" sz="1800" dirty="0">
                <a:latin typeface="Arial" pitchFamily="34" charset="0"/>
                <a:cs typeface="Arial" pitchFamily="34" charset="0"/>
              </a:rPr>
              <a:t>, </a:t>
            </a:r>
            <a:r>
              <a:rPr lang="en-GB" sz="1800" dirty="0" err="1">
                <a:latin typeface="Arial" pitchFamily="34" charset="0"/>
                <a:cs typeface="Arial" pitchFamily="34" charset="0"/>
              </a:rPr>
              <a:t>dass</a:t>
            </a:r>
            <a:r>
              <a:rPr lang="en-GB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GB" sz="1800" dirty="0" err="1">
                <a:latin typeface="Arial" pitchFamily="34" charset="0"/>
                <a:cs typeface="Arial" pitchFamily="34" charset="0"/>
              </a:rPr>
              <a:t>Sie</a:t>
            </a:r>
            <a:r>
              <a:rPr lang="en-GB" sz="1800" dirty="0">
                <a:latin typeface="Arial" pitchFamily="34" charset="0"/>
                <a:cs typeface="Arial" pitchFamily="34" charset="0"/>
              </a:rPr>
              <a:t> die </a:t>
            </a:r>
            <a:r>
              <a:rPr lang="en-GB" sz="1800" dirty="0" err="1">
                <a:latin typeface="Arial" pitchFamily="34" charset="0"/>
                <a:cs typeface="Arial" pitchFamily="34" charset="0"/>
              </a:rPr>
              <a:t>Richtlinien</a:t>
            </a:r>
            <a:r>
              <a:rPr lang="en-GB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GB" sz="1800" dirty="0" err="1">
                <a:latin typeface="Arial" pitchFamily="34" charset="0"/>
                <a:cs typeface="Arial" pitchFamily="34" charset="0"/>
              </a:rPr>
              <a:t>zu</a:t>
            </a:r>
            <a:r>
              <a:rPr lang="en-GB" sz="1800" dirty="0">
                <a:latin typeface="Arial" pitchFamily="34" charset="0"/>
                <a:cs typeface="Arial" pitchFamily="34" charset="0"/>
              </a:rPr>
              <a:t> den </a:t>
            </a:r>
            <a:r>
              <a:rPr lang="de-DE" sz="1800" dirty="0" smtClean="0">
                <a:latin typeface="Arial" pitchFamily="34" charset="0"/>
                <a:cs typeface="Arial" pitchFamily="34" charset="0"/>
                <a:hlinkClick r:id="rId2"/>
              </a:rPr>
              <a:t>Rücksendungen</a:t>
            </a:r>
            <a:r>
              <a:rPr lang="en-GB" sz="1800" dirty="0" smtClean="0">
                <a:latin typeface="Arial" pitchFamily="34" charset="0"/>
                <a:cs typeface="Arial" pitchFamily="34" charset="0"/>
                <a:hlinkClick r:id="rId2"/>
              </a:rPr>
              <a:t> </a:t>
            </a:r>
            <a:r>
              <a:rPr lang="en-GB" sz="1800" dirty="0" smtClean="0">
                <a:latin typeface="Arial" pitchFamily="34" charset="0"/>
                <a:cs typeface="Arial" pitchFamily="34" charset="0"/>
                <a:hlinkClick r:id="rId2"/>
              </a:rPr>
              <a:t>und </a:t>
            </a:r>
            <a:r>
              <a:rPr lang="en-GB" sz="1800" dirty="0" err="1" smtClean="0">
                <a:latin typeface="Arial" pitchFamily="34" charset="0"/>
                <a:cs typeface="Arial" pitchFamily="34" charset="0"/>
                <a:hlinkClick r:id="rId2"/>
              </a:rPr>
              <a:t>Gutschriften</a:t>
            </a:r>
            <a:r>
              <a:rPr lang="en-GB" sz="1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sz="1800" dirty="0" err="1">
                <a:latin typeface="Arial" pitchFamily="34" charset="0"/>
                <a:cs typeface="Arial" pitchFamily="34" charset="0"/>
              </a:rPr>
              <a:t>einhalten</a:t>
            </a:r>
            <a:r>
              <a:rPr lang="en-GB" sz="1800" dirty="0">
                <a:latin typeface="Arial" pitchFamily="34" charset="0"/>
                <a:cs typeface="Arial" pitchFamily="34" charset="0"/>
              </a:rPr>
              <a:t>, </a:t>
            </a:r>
            <a:r>
              <a:rPr lang="en-GB" sz="1800" dirty="0" err="1">
                <a:latin typeface="Arial" pitchFamily="34" charset="0"/>
                <a:cs typeface="Arial" pitchFamily="34" charset="0"/>
              </a:rPr>
              <a:t>damit</a:t>
            </a:r>
            <a:r>
              <a:rPr lang="en-GB" sz="1800" dirty="0">
                <a:latin typeface="Arial" pitchFamily="34" charset="0"/>
                <a:cs typeface="Arial" pitchFamily="34" charset="0"/>
              </a:rPr>
              <a:t> die </a:t>
            </a:r>
            <a:r>
              <a:rPr lang="en-GB" sz="1800" dirty="0" err="1">
                <a:latin typeface="Arial" pitchFamily="34" charset="0"/>
                <a:cs typeface="Arial" pitchFamily="34" charset="0"/>
              </a:rPr>
              <a:t>Kunden</a:t>
            </a:r>
            <a:r>
              <a:rPr lang="en-GB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GB" sz="1800" dirty="0" err="1">
                <a:latin typeface="Arial" pitchFamily="34" charset="0"/>
                <a:cs typeface="Arial" pitchFamily="34" charset="0"/>
              </a:rPr>
              <a:t>mit</a:t>
            </a:r>
            <a:r>
              <a:rPr lang="en-GB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GB" sz="1800" dirty="0" err="1">
                <a:latin typeface="Arial" pitchFamily="34" charset="0"/>
                <a:cs typeface="Arial" pitchFamily="34" charset="0"/>
              </a:rPr>
              <a:t>ihrem</a:t>
            </a:r>
            <a:r>
              <a:rPr lang="en-GB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GB" sz="1800" dirty="0" err="1">
                <a:latin typeface="Arial" pitchFamily="34" charset="0"/>
                <a:cs typeface="Arial" pitchFamily="34" charset="0"/>
              </a:rPr>
              <a:t>Einkaufserlebnis</a:t>
            </a:r>
            <a:r>
              <a:rPr lang="en-GB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GB" sz="1800" dirty="0" err="1">
                <a:latin typeface="Arial" pitchFamily="34" charset="0"/>
                <a:cs typeface="Arial" pitchFamily="34" charset="0"/>
              </a:rPr>
              <a:t>zufrieden</a:t>
            </a:r>
            <a:r>
              <a:rPr lang="en-GB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GB" sz="1800" dirty="0" err="1">
                <a:latin typeface="Arial" pitchFamily="34" charset="0"/>
                <a:cs typeface="Arial" pitchFamily="34" charset="0"/>
              </a:rPr>
              <a:t>sind</a:t>
            </a:r>
            <a:r>
              <a:rPr lang="en-GB" sz="1800" dirty="0">
                <a:latin typeface="Arial" pitchFamily="34" charset="0"/>
                <a:cs typeface="Arial" pitchFamily="34" charset="0"/>
              </a:rPr>
              <a:t>. </a:t>
            </a:r>
          </a:p>
          <a:p>
            <a:pPr marL="0" indent="0">
              <a:spcBef>
                <a:spcPts val="600"/>
              </a:spcBef>
              <a:buNone/>
            </a:pPr>
            <a:endParaRPr lang="en-GB" sz="1000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spcBef>
                <a:spcPts val="600"/>
              </a:spcBef>
              <a:buNone/>
            </a:pPr>
            <a:endParaRPr lang="en-US" sz="1800" dirty="0" smtClean="0"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None/>
            </a:pPr>
            <a:r>
              <a:rPr lang="en-US" sz="1800" dirty="0" smtClean="0">
                <a:latin typeface="Arial" pitchFamily="34" charset="0"/>
                <a:cs typeface="Arial" pitchFamily="34" charset="0"/>
              </a:rPr>
              <a:t>	</a:t>
            </a:r>
          </a:p>
          <a:p>
            <a:endParaRPr lang="en-US" sz="18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6868" name="Espace réservé du numéro de diapositive 17"/>
          <p:cNvSpPr>
            <a:spLocks noGrp="1"/>
          </p:cNvSpPr>
          <p:nvPr>
            <p:ph type="sldNum" sz="quarter" idx="11"/>
          </p:nvPr>
        </p:nvSpPr>
        <p:spPr bwMode="auto">
          <a:xfrm>
            <a:off x="4167188" y="6400800"/>
            <a:ext cx="760412" cy="280988"/>
          </a:xfrm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r>
              <a:rPr lang="en-US" sz="1100" dirty="0" smtClean="0">
                <a:ea typeface="ＭＳ Ｐゴシック" pitchFamily="28" charset="-128"/>
              </a:rPr>
              <a:t>Page </a:t>
            </a:r>
            <a:fld id="{017A1F94-0432-4CBE-A1CC-BF5DD8EADCA9}" type="slidenum">
              <a:rPr lang="en-US" sz="1100" smtClean="0">
                <a:ea typeface="ＭＳ Ｐゴシック" pitchFamily="28" charset="-128"/>
              </a:rPr>
              <a:pPr>
                <a:defRPr/>
              </a:pPr>
              <a:t>7</a:t>
            </a:fld>
            <a:endParaRPr lang="en-US" sz="1100" dirty="0" smtClean="0">
              <a:ea typeface="ＭＳ Ｐゴシック" pitchFamily="28" charset="-128"/>
            </a:endParaRPr>
          </a:p>
        </p:txBody>
      </p:sp>
      <p:sp>
        <p:nvSpPr>
          <p:cNvPr id="7" name="Rectangle 16"/>
          <p:cNvSpPr txBox="1">
            <a:spLocks noChangeArrowheads="1"/>
          </p:cNvSpPr>
          <p:nvPr/>
        </p:nvSpPr>
        <p:spPr>
          <a:xfrm>
            <a:off x="2157413" y="449852"/>
            <a:ext cx="6986587" cy="388938"/>
          </a:xfrm>
          <a:prstGeom prst="rect">
            <a:avLst/>
          </a:prstGeom>
        </p:spPr>
        <p:txBody>
          <a:bodyPr/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 kern="1200">
                <a:solidFill>
                  <a:schemeClr val="bg1"/>
                </a:solidFill>
                <a:latin typeface="Frutiger 45 Light" pitchFamily="34" charset="0"/>
                <a:ea typeface="+mj-ea"/>
                <a:cs typeface="Arial" pitchFamily="34" charset="0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Frutiger 45 Light" pitchFamily="34" charset="0"/>
                <a:cs typeface="Arial" pitchFamily="34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Frutiger 45 Light" pitchFamily="34" charset="0"/>
                <a:cs typeface="Arial" pitchFamily="34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Frutiger 45 Light" pitchFamily="34" charset="0"/>
                <a:cs typeface="Arial" pitchFamily="34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Frutiger 45 Light" pitchFamily="34" charset="0"/>
                <a:cs typeface="Arial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1800" i="1" dirty="0" err="1" smtClean="0">
                <a:latin typeface="Arial" pitchFamily="34" charset="0"/>
              </a:rPr>
              <a:t>Kundenrückgaben</a:t>
            </a:r>
            <a:r>
              <a:rPr lang="en-GB" sz="1800" i="1" dirty="0" smtClean="0">
                <a:latin typeface="Arial" pitchFamily="34" charset="0"/>
              </a:rPr>
              <a:t> und </a:t>
            </a:r>
            <a:r>
              <a:rPr lang="en-GB" sz="1800" i="1" dirty="0" err="1" smtClean="0">
                <a:latin typeface="Arial" pitchFamily="34" charset="0"/>
              </a:rPr>
              <a:t>Rückerstattungen</a:t>
            </a:r>
            <a:endParaRPr lang="en-GB" sz="1800" i="1" dirty="0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5172260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45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45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45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45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/>
          <p:cNvSpPr>
            <a:spLocks noGrp="1"/>
          </p:cNvSpPr>
          <p:nvPr>
            <p:ph type="title"/>
          </p:nvPr>
        </p:nvSpPr>
        <p:spPr>
          <a:xfrm>
            <a:off x="2216150" y="76200"/>
            <a:ext cx="6705600" cy="457200"/>
          </a:xfrm>
        </p:spPr>
        <p:txBody>
          <a:bodyPr/>
          <a:lstStyle/>
          <a:p>
            <a:r>
              <a:rPr lang="en-US" sz="2000" i="1" dirty="0" err="1">
                <a:latin typeface="Arial" pitchFamily="34" charset="0"/>
              </a:rPr>
              <a:t>Umgang</a:t>
            </a:r>
            <a:r>
              <a:rPr lang="en-US" sz="2000" i="1" dirty="0">
                <a:latin typeface="Arial" pitchFamily="34" charset="0"/>
              </a:rPr>
              <a:t> </a:t>
            </a:r>
            <a:r>
              <a:rPr lang="en-US" sz="2000" i="1" dirty="0" err="1">
                <a:latin typeface="Arial" pitchFamily="34" charset="0"/>
              </a:rPr>
              <a:t>mit</a:t>
            </a:r>
            <a:r>
              <a:rPr lang="en-US" sz="2000" i="1" dirty="0">
                <a:latin typeface="Arial" pitchFamily="34" charset="0"/>
              </a:rPr>
              <a:t> </a:t>
            </a:r>
            <a:r>
              <a:rPr lang="en-US" sz="2000" i="1" dirty="0" err="1">
                <a:latin typeface="Arial" pitchFamily="34" charset="0"/>
              </a:rPr>
              <a:t>Kunden</a:t>
            </a:r>
            <a:endParaRPr lang="en-US" sz="2000" i="1" dirty="0" smtClean="0">
              <a:latin typeface="Arial" pitchFamily="34" charset="0"/>
            </a:endParaRPr>
          </a:p>
        </p:txBody>
      </p:sp>
      <p:sp>
        <p:nvSpPr>
          <p:cNvPr id="24579" name="Content Placeholder 2"/>
          <p:cNvSpPr>
            <a:spLocks noGrp="1"/>
          </p:cNvSpPr>
          <p:nvPr>
            <p:ph idx="1"/>
          </p:nvPr>
        </p:nvSpPr>
        <p:spPr>
          <a:xfrm>
            <a:off x="311150" y="1003145"/>
            <a:ext cx="8274050" cy="5445279"/>
          </a:xfrm>
        </p:spPr>
        <p:txBody>
          <a:bodyPr/>
          <a:lstStyle/>
          <a:p>
            <a:pPr marL="0" indent="0">
              <a:spcBef>
                <a:spcPts val="600"/>
              </a:spcBef>
              <a:buNone/>
            </a:pPr>
            <a:endParaRPr lang="en-US" sz="1800" dirty="0" smtClean="0"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None/>
            </a:pPr>
            <a:r>
              <a:rPr lang="en-US" sz="1800" dirty="0" smtClean="0">
                <a:latin typeface="Arial" pitchFamily="34" charset="0"/>
                <a:cs typeface="Arial" pitchFamily="34" charset="0"/>
              </a:rPr>
              <a:t>	</a:t>
            </a:r>
          </a:p>
          <a:p>
            <a:endParaRPr lang="en-US" sz="18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6868" name="Espace réservé du numéro de diapositive 17"/>
          <p:cNvSpPr>
            <a:spLocks noGrp="1"/>
          </p:cNvSpPr>
          <p:nvPr>
            <p:ph type="sldNum" sz="quarter" idx="11"/>
          </p:nvPr>
        </p:nvSpPr>
        <p:spPr bwMode="auto">
          <a:xfrm>
            <a:off x="4167188" y="6400800"/>
            <a:ext cx="760412" cy="280988"/>
          </a:xfrm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r>
              <a:rPr lang="en-US" sz="1100" dirty="0" smtClean="0">
                <a:ea typeface="ＭＳ Ｐゴシック" pitchFamily="28" charset="-128"/>
              </a:rPr>
              <a:t>Page </a:t>
            </a:r>
            <a:fld id="{017A1F94-0432-4CBE-A1CC-BF5DD8EADCA9}" type="slidenum">
              <a:rPr lang="en-US" sz="1100" smtClean="0">
                <a:ea typeface="ＭＳ Ｐゴシック" pitchFamily="28" charset="-128"/>
              </a:rPr>
              <a:pPr>
                <a:defRPr/>
              </a:pPr>
              <a:t>8</a:t>
            </a:fld>
            <a:endParaRPr lang="en-US" sz="1100" dirty="0" smtClean="0">
              <a:ea typeface="ＭＳ Ｐゴシック" pitchFamily="28" charset="-128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276221" y="979974"/>
            <a:ext cx="8486775" cy="15542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indent="0">
              <a:spcBef>
                <a:spcPts val="600"/>
              </a:spcBef>
              <a:buNone/>
            </a:pPr>
            <a:r>
              <a:rPr lang="en-GB" sz="1600" dirty="0" err="1">
                <a:latin typeface="Arial" pitchFamily="34" charset="0"/>
                <a:cs typeface="Arial" pitchFamily="34" charset="0"/>
              </a:rPr>
              <a:t>Es</a:t>
            </a:r>
            <a:r>
              <a:rPr lang="en-GB" sz="1600" dirty="0">
                <a:latin typeface="Arial" pitchFamily="34" charset="0"/>
                <a:cs typeface="Arial" pitchFamily="34" charset="0"/>
              </a:rPr>
              <a:t> </a:t>
            </a:r>
            <a:r>
              <a:rPr lang="en-GB" sz="1600" dirty="0" err="1">
                <a:latin typeface="Arial" pitchFamily="34" charset="0"/>
                <a:cs typeface="Arial" pitchFamily="34" charset="0"/>
              </a:rPr>
              <a:t>gibt</a:t>
            </a:r>
            <a:r>
              <a:rPr lang="en-GB" sz="1600" dirty="0">
                <a:latin typeface="Arial" pitchFamily="34" charset="0"/>
                <a:cs typeface="Arial" pitchFamily="34" charset="0"/>
              </a:rPr>
              <a:t> </a:t>
            </a:r>
            <a:r>
              <a:rPr lang="en-GB" sz="1600" dirty="0" err="1">
                <a:latin typeface="Arial" pitchFamily="34" charset="0"/>
                <a:cs typeface="Arial" pitchFamily="34" charset="0"/>
              </a:rPr>
              <a:t>zwei</a:t>
            </a:r>
            <a:r>
              <a:rPr lang="en-GB" sz="1600" dirty="0">
                <a:latin typeface="Arial" pitchFamily="34" charset="0"/>
                <a:cs typeface="Arial" pitchFamily="34" charset="0"/>
              </a:rPr>
              <a:t> </a:t>
            </a:r>
            <a:r>
              <a:rPr lang="en-GB" sz="1600" dirty="0" err="1">
                <a:latin typeface="Arial" pitchFamily="34" charset="0"/>
                <a:cs typeface="Arial" pitchFamily="34" charset="0"/>
              </a:rPr>
              <a:t>Möglichkeiten</a:t>
            </a:r>
            <a:r>
              <a:rPr lang="en-GB" sz="1600" dirty="0">
                <a:latin typeface="Arial" pitchFamily="34" charset="0"/>
                <a:cs typeface="Arial" pitchFamily="34" charset="0"/>
              </a:rPr>
              <a:t>, </a:t>
            </a:r>
            <a:r>
              <a:rPr lang="en-GB" sz="1600" dirty="0" err="1" smtClean="0">
                <a:latin typeface="Arial" pitchFamily="34" charset="0"/>
                <a:cs typeface="Arial" pitchFamily="34" charset="0"/>
                <a:hlinkClick r:id="rId2"/>
              </a:rPr>
              <a:t>Erstattungen</a:t>
            </a:r>
            <a:r>
              <a:rPr lang="en-GB" sz="1600" dirty="0">
                <a:latin typeface="Arial" pitchFamily="34" charset="0"/>
                <a:cs typeface="Arial" pitchFamily="34" charset="0"/>
              </a:rPr>
              <a:t> </a:t>
            </a:r>
            <a:r>
              <a:rPr lang="en-GB" sz="1600" dirty="0" err="1">
                <a:latin typeface="Arial" pitchFamily="34" charset="0"/>
                <a:cs typeface="Arial" pitchFamily="34" charset="0"/>
              </a:rPr>
              <a:t>vorzunehmen</a:t>
            </a:r>
            <a:r>
              <a:rPr lang="en-GB" sz="1600" dirty="0">
                <a:latin typeface="Arial" pitchFamily="34" charset="0"/>
                <a:cs typeface="Arial" pitchFamily="34" charset="0"/>
              </a:rPr>
              <a:t>:</a:t>
            </a:r>
          </a:p>
          <a:p>
            <a:pPr marL="342900" indent="-342900">
              <a:spcBef>
                <a:spcPts val="600"/>
              </a:spcBef>
              <a:buFont typeface="Arial" pitchFamily="34" charset="0"/>
              <a:buChar char="•"/>
            </a:pPr>
            <a:r>
              <a:rPr lang="en-GB" sz="1600" dirty="0" err="1">
                <a:latin typeface="Arial" pitchFamily="34" charset="0"/>
                <a:cs typeface="Arial" pitchFamily="34" charset="0"/>
              </a:rPr>
              <a:t>für</a:t>
            </a:r>
            <a:r>
              <a:rPr lang="en-GB" sz="1600" dirty="0">
                <a:latin typeface="Arial" pitchFamily="34" charset="0"/>
                <a:cs typeface="Arial" pitchFamily="34" charset="0"/>
              </a:rPr>
              <a:t> </a:t>
            </a:r>
            <a:r>
              <a:rPr lang="en-GB" sz="1600" dirty="0" err="1">
                <a:latin typeface="Arial" pitchFamily="34" charset="0"/>
                <a:cs typeface="Arial" pitchFamily="34" charset="0"/>
              </a:rPr>
              <a:t>einzelne</a:t>
            </a:r>
            <a:r>
              <a:rPr lang="en-GB" sz="1600" dirty="0">
                <a:latin typeface="Arial" pitchFamily="34" charset="0"/>
                <a:cs typeface="Arial" pitchFamily="34" charset="0"/>
              </a:rPr>
              <a:t> </a:t>
            </a:r>
            <a:r>
              <a:rPr lang="en-GB" sz="1600" dirty="0" err="1">
                <a:latin typeface="Arial" pitchFamily="34" charset="0"/>
                <a:cs typeface="Arial" pitchFamily="34" charset="0"/>
              </a:rPr>
              <a:t>Bestellungen</a:t>
            </a:r>
            <a:r>
              <a:rPr lang="en-GB" sz="1600" dirty="0">
                <a:latin typeface="Arial" pitchFamily="34" charset="0"/>
                <a:cs typeface="Arial" pitchFamily="34" charset="0"/>
              </a:rPr>
              <a:t> in „</a:t>
            </a:r>
            <a:r>
              <a:rPr lang="en-GB" sz="1600" dirty="0" err="1">
                <a:latin typeface="Arial" pitchFamily="34" charset="0"/>
                <a:cs typeface="Arial" pitchFamily="34" charset="0"/>
              </a:rPr>
              <a:t>Bestellungen</a:t>
            </a:r>
            <a:r>
              <a:rPr lang="en-GB" sz="1600" dirty="0">
                <a:latin typeface="Arial" pitchFamily="34" charset="0"/>
                <a:cs typeface="Arial" pitchFamily="34" charset="0"/>
              </a:rPr>
              <a:t> </a:t>
            </a:r>
            <a:r>
              <a:rPr lang="en-GB" sz="1600" dirty="0" err="1">
                <a:latin typeface="Arial" pitchFamily="34" charset="0"/>
                <a:cs typeface="Arial" pitchFamily="34" charset="0"/>
              </a:rPr>
              <a:t>verwalten</a:t>
            </a:r>
            <a:r>
              <a:rPr lang="en-GB" sz="1600" dirty="0">
                <a:latin typeface="Arial" pitchFamily="34" charset="0"/>
                <a:cs typeface="Arial" pitchFamily="34" charset="0"/>
              </a:rPr>
              <a:t>“ und „</a:t>
            </a:r>
            <a:r>
              <a:rPr lang="en-GB" sz="1600" dirty="0" err="1">
                <a:latin typeface="Arial" pitchFamily="34" charset="0"/>
                <a:cs typeface="Arial" pitchFamily="34" charset="0"/>
              </a:rPr>
              <a:t>Bestellung</a:t>
            </a:r>
            <a:r>
              <a:rPr lang="en-GB" sz="1600" dirty="0">
                <a:latin typeface="Arial" pitchFamily="34" charset="0"/>
                <a:cs typeface="Arial" pitchFamily="34" charset="0"/>
              </a:rPr>
              <a:t> </a:t>
            </a:r>
            <a:r>
              <a:rPr lang="en-GB" sz="1600" dirty="0" err="1">
                <a:latin typeface="Arial" pitchFamily="34" charset="0"/>
                <a:cs typeface="Arial" pitchFamily="34" charset="0"/>
              </a:rPr>
              <a:t>erstatten</a:t>
            </a:r>
            <a:r>
              <a:rPr lang="en-GB" sz="1600" dirty="0">
                <a:latin typeface="Arial" pitchFamily="34" charset="0"/>
                <a:cs typeface="Arial" pitchFamily="34" charset="0"/>
              </a:rPr>
              <a:t>“</a:t>
            </a:r>
          </a:p>
          <a:p>
            <a:pPr marL="342900" indent="-342900">
              <a:spcBef>
                <a:spcPts val="600"/>
              </a:spcBef>
              <a:buFont typeface="Arial" pitchFamily="34" charset="0"/>
              <a:buChar char="•"/>
            </a:pPr>
            <a:r>
              <a:rPr lang="en-GB" sz="1600" dirty="0" err="1">
                <a:latin typeface="Arial" pitchFamily="34" charset="0"/>
                <a:cs typeface="Arial" pitchFamily="34" charset="0"/>
              </a:rPr>
              <a:t>für</a:t>
            </a:r>
            <a:r>
              <a:rPr lang="en-GB" sz="1600" dirty="0">
                <a:latin typeface="Arial" pitchFamily="34" charset="0"/>
                <a:cs typeface="Arial" pitchFamily="34" charset="0"/>
              </a:rPr>
              <a:t> </a:t>
            </a:r>
            <a:r>
              <a:rPr lang="en-GB" sz="1600" dirty="0" err="1">
                <a:latin typeface="Arial" pitchFamily="34" charset="0"/>
                <a:cs typeface="Arial" pitchFamily="34" charset="0"/>
              </a:rPr>
              <a:t>mehrere</a:t>
            </a:r>
            <a:r>
              <a:rPr lang="en-GB" sz="1600" dirty="0">
                <a:latin typeface="Arial" pitchFamily="34" charset="0"/>
                <a:cs typeface="Arial" pitchFamily="34" charset="0"/>
              </a:rPr>
              <a:t> </a:t>
            </a:r>
            <a:r>
              <a:rPr lang="en-GB" sz="1600" dirty="0" err="1">
                <a:latin typeface="Arial" pitchFamily="34" charset="0"/>
                <a:cs typeface="Arial" pitchFamily="34" charset="0"/>
              </a:rPr>
              <a:t>Bestellungen</a:t>
            </a:r>
            <a:r>
              <a:rPr lang="en-GB" sz="1600" dirty="0">
                <a:latin typeface="Arial" pitchFamily="34" charset="0"/>
                <a:cs typeface="Arial" pitchFamily="34" charset="0"/>
              </a:rPr>
              <a:t> auf </a:t>
            </a:r>
            <a:r>
              <a:rPr lang="en-GB" sz="1600" dirty="0" err="1">
                <a:latin typeface="Arial" pitchFamily="34" charset="0"/>
                <a:cs typeface="Arial" pitchFamily="34" charset="0"/>
              </a:rPr>
              <a:t>einmal</a:t>
            </a:r>
            <a:r>
              <a:rPr lang="en-GB" sz="1600" dirty="0">
                <a:latin typeface="Arial" pitchFamily="34" charset="0"/>
                <a:cs typeface="Arial" pitchFamily="34" charset="0"/>
              </a:rPr>
              <a:t>, </a:t>
            </a:r>
            <a:r>
              <a:rPr lang="en-GB" sz="1600" dirty="0" err="1">
                <a:latin typeface="Arial" pitchFamily="34" charset="0"/>
                <a:cs typeface="Arial" pitchFamily="34" charset="0"/>
              </a:rPr>
              <a:t>indem</a:t>
            </a:r>
            <a:r>
              <a:rPr lang="en-GB" sz="1600" dirty="0">
                <a:latin typeface="Arial" pitchFamily="34" charset="0"/>
                <a:cs typeface="Arial" pitchFamily="34" charset="0"/>
              </a:rPr>
              <a:t> die </a:t>
            </a:r>
            <a:r>
              <a:rPr lang="en-GB" sz="1600" dirty="0" err="1">
                <a:latin typeface="Arial" pitchFamily="34" charset="0"/>
                <a:cs typeface="Arial" pitchFamily="34" charset="0"/>
              </a:rPr>
              <a:t>Datei</a:t>
            </a:r>
            <a:r>
              <a:rPr lang="en-GB" sz="1600" dirty="0">
                <a:latin typeface="Arial" pitchFamily="34" charset="0"/>
                <a:cs typeface="Arial" pitchFamily="34" charset="0"/>
              </a:rPr>
              <a:t> </a:t>
            </a:r>
            <a:r>
              <a:rPr lang="en-GB" sz="1600" dirty="0" err="1">
                <a:latin typeface="Arial" pitchFamily="34" charset="0"/>
                <a:cs typeface="Arial" pitchFamily="34" charset="0"/>
              </a:rPr>
              <a:t>unter</a:t>
            </a:r>
            <a:r>
              <a:rPr lang="en-GB" sz="1600" dirty="0">
                <a:latin typeface="Arial" pitchFamily="34" charset="0"/>
                <a:cs typeface="Arial" pitchFamily="34" charset="0"/>
              </a:rPr>
              <a:t> „</a:t>
            </a:r>
            <a:r>
              <a:rPr lang="en-GB" sz="1600" dirty="0" err="1">
                <a:latin typeface="Arial" pitchFamily="34" charset="0"/>
                <a:cs typeface="Arial" pitchFamily="34" charset="0"/>
              </a:rPr>
              <a:t>Mit</a:t>
            </a:r>
            <a:r>
              <a:rPr lang="en-GB" sz="1600" dirty="0">
                <a:latin typeface="Arial" pitchFamily="34" charset="0"/>
                <a:cs typeface="Arial" pitchFamily="34" charset="0"/>
              </a:rPr>
              <a:t> der </a:t>
            </a:r>
            <a:r>
              <a:rPr lang="en-GB" sz="1600" dirty="0" err="1">
                <a:latin typeface="Arial" pitchFamily="34" charset="0"/>
                <a:cs typeface="Arial" pitchFamily="34" charset="0"/>
              </a:rPr>
              <a:t>Bestellung</a:t>
            </a:r>
            <a:r>
              <a:rPr lang="en-GB" sz="1600" dirty="0">
                <a:latin typeface="Arial" pitchFamily="34" charset="0"/>
                <a:cs typeface="Arial" pitchFamily="34" charset="0"/>
              </a:rPr>
              <a:t> </a:t>
            </a:r>
            <a:r>
              <a:rPr lang="en-GB" sz="1600" dirty="0" err="1">
                <a:latin typeface="Arial" pitchFamily="34" charset="0"/>
                <a:cs typeface="Arial" pitchFamily="34" charset="0"/>
              </a:rPr>
              <a:t>verbundene</a:t>
            </a:r>
            <a:r>
              <a:rPr lang="en-GB" sz="1600" dirty="0">
                <a:latin typeface="Arial" pitchFamily="34" charset="0"/>
                <a:cs typeface="Arial" pitchFamily="34" charset="0"/>
              </a:rPr>
              <a:t> </a:t>
            </a:r>
            <a:r>
              <a:rPr lang="en-GB" sz="1600" dirty="0" err="1">
                <a:latin typeface="Arial" pitchFamily="34" charset="0"/>
                <a:cs typeface="Arial" pitchFamily="34" charset="0"/>
              </a:rPr>
              <a:t>Dateien</a:t>
            </a:r>
            <a:r>
              <a:rPr lang="en-GB" sz="1600" dirty="0">
                <a:latin typeface="Arial" pitchFamily="34" charset="0"/>
                <a:cs typeface="Arial" pitchFamily="34" charset="0"/>
              </a:rPr>
              <a:t> </a:t>
            </a:r>
            <a:r>
              <a:rPr lang="en-GB" sz="1600" dirty="0" err="1">
                <a:latin typeface="Arial" pitchFamily="34" charset="0"/>
                <a:cs typeface="Arial" pitchFamily="34" charset="0"/>
              </a:rPr>
              <a:t>hochladen</a:t>
            </a:r>
            <a:r>
              <a:rPr lang="en-GB" sz="1600" dirty="0">
                <a:latin typeface="Arial" pitchFamily="34" charset="0"/>
                <a:cs typeface="Arial" pitchFamily="34" charset="0"/>
              </a:rPr>
              <a:t>“ </a:t>
            </a:r>
            <a:r>
              <a:rPr lang="en-GB" sz="1600" dirty="0" err="1" smtClean="0">
                <a:latin typeface="Arial" pitchFamily="34" charset="0"/>
                <a:cs typeface="Arial" pitchFamily="34" charset="0"/>
                <a:hlinkClick r:id="rId3"/>
              </a:rPr>
              <a:t>hochgeladen</a:t>
            </a:r>
            <a:r>
              <a:rPr lang="en-GB" sz="1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sz="1600" dirty="0" err="1" smtClean="0">
                <a:latin typeface="Arial" pitchFamily="34" charset="0"/>
                <a:cs typeface="Arial" pitchFamily="34" charset="0"/>
              </a:rPr>
              <a:t>wird</a:t>
            </a:r>
            <a:endParaRPr lang="en-GB" sz="1600" dirty="0" smtClean="0">
              <a:latin typeface="Arial" pitchFamily="34" charset="0"/>
              <a:cs typeface="Arial" pitchFamily="34" charset="0"/>
            </a:endParaRPr>
          </a:p>
          <a:p>
            <a:pPr marL="342900" indent="-342900">
              <a:spcBef>
                <a:spcPts val="600"/>
              </a:spcBef>
              <a:buFont typeface="Arial" pitchFamily="34" charset="0"/>
              <a:buChar char="•"/>
            </a:pPr>
            <a:endParaRPr lang="en-GB" sz="16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801" y="2411135"/>
            <a:ext cx="8913614" cy="3067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00" y="2488440"/>
            <a:ext cx="8912415" cy="32178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00" y="2183677"/>
            <a:ext cx="8704199" cy="41123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" name="Rectangle 16"/>
          <p:cNvSpPr txBox="1">
            <a:spLocks noChangeArrowheads="1"/>
          </p:cNvSpPr>
          <p:nvPr/>
        </p:nvSpPr>
        <p:spPr>
          <a:xfrm>
            <a:off x="2157413" y="449852"/>
            <a:ext cx="6986587" cy="388938"/>
          </a:xfrm>
          <a:prstGeom prst="rect">
            <a:avLst/>
          </a:prstGeom>
        </p:spPr>
        <p:txBody>
          <a:bodyPr/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 kern="1200">
                <a:solidFill>
                  <a:schemeClr val="bg1"/>
                </a:solidFill>
                <a:latin typeface="Frutiger 45 Light" pitchFamily="34" charset="0"/>
                <a:ea typeface="+mj-ea"/>
                <a:cs typeface="Arial" pitchFamily="34" charset="0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Frutiger 45 Light" pitchFamily="34" charset="0"/>
                <a:cs typeface="Arial" pitchFamily="34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Frutiger 45 Light" pitchFamily="34" charset="0"/>
                <a:cs typeface="Arial" pitchFamily="34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Frutiger 45 Light" pitchFamily="34" charset="0"/>
                <a:cs typeface="Arial" pitchFamily="34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Frutiger 45 Light" pitchFamily="34" charset="0"/>
                <a:cs typeface="Arial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1800" i="1" dirty="0" err="1" smtClean="0">
                <a:latin typeface="Arial" pitchFamily="34" charset="0"/>
              </a:rPr>
              <a:t>Kundenrückgaben</a:t>
            </a:r>
            <a:r>
              <a:rPr lang="en-GB" sz="1800" i="1" dirty="0" smtClean="0">
                <a:latin typeface="Arial" pitchFamily="34" charset="0"/>
              </a:rPr>
              <a:t> und </a:t>
            </a:r>
            <a:r>
              <a:rPr lang="en-GB" sz="1800" i="1" dirty="0" err="1" smtClean="0">
                <a:latin typeface="Arial" pitchFamily="34" charset="0"/>
              </a:rPr>
              <a:t>Rückerstattungen</a:t>
            </a:r>
            <a:endParaRPr lang="en-GB" sz="1800" i="1" dirty="0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33052683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0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0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/>
          <p:cNvSpPr>
            <a:spLocks noGrp="1"/>
          </p:cNvSpPr>
          <p:nvPr>
            <p:ph type="title"/>
          </p:nvPr>
        </p:nvSpPr>
        <p:spPr>
          <a:xfrm>
            <a:off x="2216150" y="76200"/>
            <a:ext cx="6705600" cy="457200"/>
          </a:xfrm>
        </p:spPr>
        <p:txBody>
          <a:bodyPr/>
          <a:lstStyle/>
          <a:p>
            <a:r>
              <a:rPr lang="en-US" sz="2000" i="1" dirty="0" err="1">
                <a:latin typeface="Arial" pitchFamily="34" charset="0"/>
              </a:rPr>
              <a:t>Umgang</a:t>
            </a:r>
            <a:r>
              <a:rPr lang="en-US" sz="2000" i="1" dirty="0">
                <a:latin typeface="Arial" pitchFamily="34" charset="0"/>
              </a:rPr>
              <a:t> </a:t>
            </a:r>
            <a:r>
              <a:rPr lang="en-US" sz="2000" i="1" dirty="0" err="1">
                <a:latin typeface="Arial" pitchFamily="34" charset="0"/>
              </a:rPr>
              <a:t>mit</a:t>
            </a:r>
            <a:r>
              <a:rPr lang="en-US" sz="2000" i="1" dirty="0">
                <a:latin typeface="Arial" pitchFamily="34" charset="0"/>
              </a:rPr>
              <a:t> </a:t>
            </a:r>
            <a:r>
              <a:rPr lang="en-US" sz="2000" i="1" dirty="0" err="1">
                <a:latin typeface="Arial" pitchFamily="34" charset="0"/>
              </a:rPr>
              <a:t>Kunden</a:t>
            </a:r>
            <a:endParaRPr lang="en-US" sz="2000" i="1" dirty="0" smtClean="0">
              <a:latin typeface="Arial" pitchFamily="34" charset="0"/>
            </a:endParaRPr>
          </a:p>
        </p:txBody>
      </p:sp>
      <p:sp>
        <p:nvSpPr>
          <p:cNvPr id="24579" name="Content Placeholder 2"/>
          <p:cNvSpPr>
            <a:spLocks noGrp="1"/>
          </p:cNvSpPr>
          <p:nvPr>
            <p:ph idx="1"/>
          </p:nvPr>
        </p:nvSpPr>
        <p:spPr>
          <a:xfrm>
            <a:off x="311150" y="1003145"/>
            <a:ext cx="8274050" cy="5445279"/>
          </a:xfrm>
        </p:spPr>
        <p:txBody>
          <a:bodyPr/>
          <a:lstStyle/>
          <a:p>
            <a:pPr marL="0" indent="0">
              <a:spcBef>
                <a:spcPts val="600"/>
              </a:spcBef>
              <a:buNone/>
            </a:pPr>
            <a:endParaRPr lang="en-US" sz="1800" dirty="0" smtClean="0"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None/>
            </a:pPr>
            <a:r>
              <a:rPr lang="en-US" sz="1800" dirty="0" smtClean="0">
                <a:latin typeface="Arial" pitchFamily="34" charset="0"/>
                <a:cs typeface="Arial" pitchFamily="34" charset="0"/>
              </a:rPr>
              <a:t>	</a:t>
            </a:r>
          </a:p>
          <a:p>
            <a:endParaRPr lang="en-US" sz="18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6868" name="Espace réservé du numéro de diapositive 17"/>
          <p:cNvSpPr>
            <a:spLocks noGrp="1"/>
          </p:cNvSpPr>
          <p:nvPr>
            <p:ph type="sldNum" sz="quarter" idx="11"/>
          </p:nvPr>
        </p:nvSpPr>
        <p:spPr bwMode="auto">
          <a:xfrm>
            <a:off x="4167188" y="6400800"/>
            <a:ext cx="760412" cy="280988"/>
          </a:xfrm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r>
              <a:rPr lang="en-US" sz="1100" dirty="0" smtClean="0">
                <a:ea typeface="ＭＳ Ｐゴシック" pitchFamily="28" charset="-128"/>
              </a:rPr>
              <a:t>Page </a:t>
            </a:r>
            <a:fld id="{017A1F94-0432-4CBE-A1CC-BF5DD8EADCA9}" type="slidenum">
              <a:rPr lang="en-US" sz="1100" smtClean="0">
                <a:ea typeface="ＭＳ Ｐゴシック" pitchFamily="28" charset="-128"/>
              </a:rPr>
              <a:pPr>
                <a:defRPr/>
              </a:pPr>
              <a:t>9</a:t>
            </a:fld>
            <a:endParaRPr lang="en-US" sz="1100" dirty="0" smtClean="0">
              <a:ea typeface="ＭＳ Ｐゴシック" pitchFamily="28" charset="-128"/>
            </a:endParaRP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39015" y="1145892"/>
            <a:ext cx="1652587" cy="7166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350" y="2958718"/>
            <a:ext cx="8872538" cy="31515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4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350" y="3007513"/>
            <a:ext cx="8858252" cy="30253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3" name="Rectangle 16"/>
          <p:cNvSpPr txBox="1">
            <a:spLocks noChangeArrowheads="1"/>
          </p:cNvSpPr>
          <p:nvPr/>
        </p:nvSpPr>
        <p:spPr>
          <a:xfrm>
            <a:off x="2157413" y="449852"/>
            <a:ext cx="6986587" cy="388938"/>
          </a:xfrm>
          <a:prstGeom prst="rect">
            <a:avLst/>
          </a:prstGeom>
        </p:spPr>
        <p:txBody>
          <a:bodyPr/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 kern="1200">
                <a:solidFill>
                  <a:schemeClr val="bg1"/>
                </a:solidFill>
                <a:latin typeface="Frutiger 45 Light" pitchFamily="34" charset="0"/>
                <a:ea typeface="+mj-ea"/>
                <a:cs typeface="Arial" pitchFamily="34" charset="0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Frutiger 45 Light" pitchFamily="34" charset="0"/>
                <a:cs typeface="Arial" pitchFamily="34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Frutiger 45 Light" pitchFamily="34" charset="0"/>
                <a:cs typeface="Arial" pitchFamily="34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Frutiger 45 Light" pitchFamily="34" charset="0"/>
                <a:cs typeface="Arial" pitchFamily="34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Frutiger 45 Light" pitchFamily="34" charset="0"/>
                <a:cs typeface="Arial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1800" i="1" dirty="0" err="1">
                <a:latin typeface="Arial" pitchFamily="34" charset="0"/>
              </a:rPr>
              <a:t>Kundenrückgaben</a:t>
            </a:r>
            <a:r>
              <a:rPr lang="en-GB" sz="1800" i="1" dirty="0">
                <a:latin typeface="Arial" pitchFamily="34" charset="0"/>
              </a:rPr>
              <a:t> und </a:t>
            </a:r>
            <a:r>
              <a:rPr lang="en-GB" sz="1800" i="1" dirty="0" err="1">
                <a:latin typeface="Arial" pitchFamily="34" charset="0"/>
              </a:rPr>
              <a:t>Rückerstattungen</a:t>
            </a:r>
            <a:endParaRPr lang="en-GB" sz="1800" i="1" dirty="0">
              <a:latin typeface="Arial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33350" y="848315"/>
            <a:ext cx="8067676" cy="19851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GB" sz="1800" dirty="0" smtClean="0">
                <a:latin typeface="Arial" pitchFamily="34" charset="0"/>
                <a:cs typeface="Arial" pitchFamily="34" charset="0"/>
              </a:rPr>
              <a:t>Hinweis:</a:t>
            </a:r>
          </a:p>
          <a:p>
            <a:pPr marL="285750" indent="-285750">
              <a:spcAft>
                <a:spcPts val="600"/>
              </a:spcAft>
              <a:buFont typeface="Arial" pitchFamily="34" charset="0"/>
              <a:buChar char="•"/>
            </a:pPr>
            <a:r>
              <a:rPr lang="en-GB" sz="1800" dirty="0" smtClean="0">
                <a:latin typeface="Arial" pitchFamily="34" charset="0"/>
                <a:cs typeface="Arial" pitchFamily="34" charset="0"/>
              </a:rPr>
              <a:t>Erstattungen dürfen nur geleistet werden, wenn die Bestellung als versendet bestätigt wurde</a:t>
            </a:r>
          </a:p>
          <a:p>
            <a:pPr marL="285750" indent="-285750">
              <a:spcAft>
                <a:spcPts val="600"/>
              </a:spcAft>
              <a:buFont typeface="Arial" pitchFamily="34" charset="0"/>
              <a:buChar char="•"/>
            </a:pPr>
            <a:r>
              <a:rPr lang="en-GB" sz="1800" dirty="0" smtClean="0">
                <a:latin typeface="Arial" pitchFamily="34" charset="0"/>
                <a:cs typeface="Arial" pitchFamily="34" charset="0"/>
              </a:rPr>
              <a:t>eine Erstattung kann nicht annulliert werden</a:t>
            </a:r>
          </a:p>
          <a:p>
            <a:pPr marL="285750" indent="-285750">
              <a:spcAft>
                <a:spcPts val="600"/>
              </a:spcAft>
              <a:buFont typeface="Arial" pitchFamily="34" charset="0"/>
              <a:buChar char="•"/>
            </a:pPr>
            <a:r>
              <a:rPr lang="en-GB" sz="1800" dirty="0" smtClean="0">
                <a:latin typeface="Arial" pitchFamily="34" charset="0"/>
                <a:cs typeface="Arial" pitchFamily="34" charset="0"/>
              </a:rPr>
              <a:t>für alle Waren außer Medien behält Amazon bei einer Gutschreibung 20% </a:t>
            </a:r>
            <a:r>
              <a:rPr lang="en-GB" sz="1800" dirty="0" smtClean="0">
                <a:latin typeface="Arial" pitchFamily="34" charset="0"/>
                <a:cs typeface="Arial" pitchFamily="34" charset="0"/>
              </a:rPr>
              <a:t>(5 EUR max) der </a:t>
            </a:r>
            <a:r>
              <a:rPr lang="en-GB" sz="1800" dirty="0" smtClean="0">
                <a:latin typeface="Arial" pitchFamily="34" charset="0"/>
                <a:cs typeface="Arial" pitchFamily="34" charset="0"/>
              </a:rPr>
              <a:t>ursprünglichen Verkaufsprovision ein </a:t>
            </a:r>
          </a:p>
        </p:txBody>
      </p:sp>
    </p:spTree>
    <p:extLst>
      <p:ext uri="{BB962C8B-B14F-4D97-AF65-F5344CB8AC3E}">
        <p14:creationId xmlns:p14="http://schemas.microsoft.com/office/powerpoint/2010/main" val="2301945685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1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1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1_Amazon.com Services">
  <a:themeElements>
    <a:clrScheme name="1_Amazon.com Services 1">
      <a:dk1>
        <a:srgbClr val="000066"/>
      </a:dk1>
      <a:lt1>
        <a:srgbClr val="FFFFFF"/>
      </a:lt1>
      <a:dk2>
        <a:srgbClr val="2149A3"/>
      </a:dk2>
      <a:lt2>
        <a:srgbClr val="FFB601"/>
      </a:lt2>
      <a:accent1>
        <a:srgbClr val="FF9933"/>
      </a:accent1>
      <a:accent2>
        <a:srgbClr val="00CC00"/>
      </a:accent2>
      <a:accent3>
        <a:srgbClr val="ABB1CE"/>
      </a:accent3>
      <a:accent4>
        <a:srgbClr val="DADADA"/>
      </a:accent4>
      <a:accent5>
        <a:srgbClr val="FFCAAD"/>
      </a:accent5>
      <a:accent6>
        <a:srgbClr val="00B900"/>
      </a:accent6>
      <a:hlink>
        <a:srgbClr val="003399"/>
      </a:hlink>
      <a:folHlink>
        <a:srgbClr val="F67E3C"/>
      </a:folHlink>
    </a:clrScheme>
    <a:fontScheme name="1_Amazon.com Service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99CC33"/>
        </a:solidFill>
        <a:ln w="12700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99CC33"/>
        </a:solidFill>
        <a:ln w="12700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charset="0"/>
          </a:defRPr>
        </a:defPPr>
      </a:lstStyle>
    </a:lnDef>
  </a:objectDefaults>
  <a:extraClrSchemeLst>
    <a:extraClrScheme>
      <a:clrScheme name="1_Amazon.com Services 1">
        <a:dk1>
          <a:srgbClr val="000066"/>
        </a:dk1>
        <a:lt1>
          <a:srgbClr val="FFFFFF"/>
        </a:lt1>
        <a:dk2>
          <a:srgbClr val="2149A3"/>
        </a:dk2>
        <a:lt2>
          <a:srgbClr val="FFB601"/>
        </a:lt2>
        <a:accent1>
          <a:srgbClr val="FF9933"/>
        </a:accent1>
        <a:accent2>
          <a:srgbClr val="00CC00"/>
        </a:accent2>
        <a:accent3>
          <a:srgbClr val="ABB1CE"/>
        </a:accent3>
        <a:accent4>
          <a:srgbClr val="DADADA"/>
        </a:accent4>
        <a:accent5>
          <a:srgbClr val="FFCAAD"/>
        </a:accent5>
        <a:accent6>
          <a:srgbClr val="00B900"/>
        </a:accent6>
        <a:hlink>
          <a:srgbClr val="003399"/>
        </a:hlink>
        <a:folHlink>
          <a:srgbClr val="F67E3C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2010_AmazonLayoutD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1"/>
        </a:solidFill>
        <a:ln>
          <a:noFill/>
        </a:ln>
        <a:effectLst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a:spPr>
      <a:bodyPr anchor="ctr"/>
      <a:lstStyle>
        <a:defPPr algn="ctr">
          <a:lnSpc>
            <a:spcPct val="150000"/>
          </a:lnSpc>
          <a:defRPr sz="1100" dirty="0">
            <a:solidFill>
              <a:prstClr val="black"/>
            </a:solidFill>
            <a:latin typeface="Arial" pitchFamily="34" charset="0"/>
            <a:ea typeface="Tahoma" pitchFamily="34" charset="0"/>
            <a:cs typeface="Arial" pitchFamily="34" charset="0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3.xml><?xml version="1.0" encoding="utf-8"?>
<a:theme xmlns:a="http://schemas.openxmlformats.org/drawingml/2006/main" name="2_Amazon.com Services">
  <a:themeElements>
    <a:clrScheme name="1_Amazon.com Services 1">
      <a:dk1>
        <a:srgbClr val="000066"/>
      </a:dk1>
      <a:lt1>
        <a:srgbClr val="FFFFFF"/>
      </a:lt1>
      <a:dk2>
        <a:srgbClr val="2149A3"/>
      </a:dk2>
      <a:lt2>
        <a:srgbClr val="FFB601"/>
      </a:lt2>
      <a:accent1>
        <a:srgbClr val="FF9933"/>
      </a:accent1>
      <a:accent2>
        <a:srgbClr val="00CC00"/>
      </a:accent2>
      <a:accent3>
        <a:srgbClr val="ABB1CE"/>
      </a:accent3>
      <a:accent4>
        <a:srgbClr val="DADADA"/>
      </a:accent4>
      <a:accent5>
        <a:srgbClr val="FFCAAD"/>
      </a:accent5>
      <a:accent6>
        <a:srgbClr val="00B900"/>
      </a:accent6>
      <a:hlink>
        <a:srgbClr val="003399"/>
      </a:hlink>
      <a:folHlink>
        <a:srgbClr val="F67E3C"/>
      </a:folHlink>
    </a:clrScheme>
    <a:fontScheme name="1_Amazon.com Service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99CC33"/>
        </a:solidFill>
        <a:ln w="12700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99CC33"/>
        </a:solidFill>
        <a:ln w="12700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charset="0"/>
          </a:defRPr>
        </a:defPPr>
      </a:lstStyle>
    </a:lnDef>
  </a:objectDefaults>
  <a:extraClrSchemeLst>
    <a:extraClrScheme>
      <a:clrScheme name="1_Amazon.com Services 1">
        <a:dk1>
          <a:srgbClr val="000066"/>
        </a:dk1>
        <a:lt1>
          <a:srgbClr val="FFFFFF"/>
        </a:lt1>
        <a:dk2>
          <a:srgbClr val="2149A3"/>
        </a:dk2>
        <a:lt2>
          <a:srgbClr val="FFB601"/>
        </a:lt2>
        <a:accent1>
          <a:srgbClr val="FF9933"/>
        </a:accent1>
        <a:accent2>
          <a:srgbClr val="00CC00"/>
        </a:accent2>
        <a:accent3>
          <a:srgbClr val="ABB1CE"/>
        </a:accent3>
        <a:accent4>
          <a:srgbClr val="DADADA"/>
        </a:accent4>
        <a:accent5>
          <a:srgbClr val="FFCAAD"/>
        </a:accent5>
        <a:accent6>
          <a:srgbClr val="00B900"/>
        </a:accent6>
        <a:hlink>
          <a:srgbClr val="003399"/>
        </a:hlink>
        <a:folHlink>
          <a:srgbClr val="F67E3C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F0F61C26E358D45A8FEDA48A754C68D" ma:contentTypeVersion="0" ma:contentTypeDescription="Create a new document." ma:contentTypeScope="" ma:versionID="4a2429f74b96829a363b27e1ce750761">
  <xsd:schema xmlns:xsd="http://www.w3.org/2001/XMLSchema" xmlns:p="http://schemas.microsoft.com/office/2006/metadata/properties" targetNamespace="http://schemas.microsoft.com/office/2006/metadata/properties" ma:root="true" ma:fieldsID="4aeb20c0e3442673af7ee10786458764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office/internal/2005/internalDocumentation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 ma:readOnly="tru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lastPrinted" minOccurs="0" maxOccurs="1" type="xsd:dateTime"/>
        <xsd:element name="contentStatus" minOccurs="0" maxOccurs="1" type="xsd:string"/>
      </xsd:all>
    </xsd:complexType>
  </xsd:schema>
</ct:contentTypeSchema>
</file>

<file path=customXml/item3.xml><?xml version="1.0" encoding="utf-8"?>
<p:properties xmlns:p="http://schemas.microsoft.com/office/2006/metadata/properties" xmlns:xsi="http://www.w3.org/2001/XMLSchema-instance">
  <documentManagement/>
</p:properties>
</file>

<file path=customXml/itemProps1.xml><?xml version="1.0" encoding="utf-8"?>
<ds:datastoreItem xmlns:ds="http://schemas.openxmlformats.org/officeDocument/2006/customXml" ds:itemID="{6413E179-DF6E-4E5F-8FDC-B38D493F8F89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104A0A96-5653-4E51-9904-39462D7F72F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office/internal/2005/internalDocumentation"/>
  </ds:schemaRefs>
</ds:datastoreItem>
</file>

<file path=customXml/itemProps3.xml><?xml version="1.0" encoding="utf-8"?>
<ds:datastoreItem xmlns:ds="http://schemas.openxmlformats.org/officeDocument/2006/customXml" ds:itemID="{62F4B54F-DE57-4355-9344-565B1AD8ACBF}">
  <ds:schemaRefs>
    <ds:schemaRef ds:uri="http://purl.org/dc/elements/1.1/"/>
    <ds:schemaRef ds:uri="http://www.w3.org/XML/1998/namespace"/>
    <ds:schemaRef ds:uri="http://purl.org/dc/terms/"/>
    <ds:schemaRef ds:uri="http://schemas.microsoft.com/office/2006/documentManagement/types"/>
    <ds:schemaRef ds:uri="http://purl.org/dc/dcmitype/"/>
    <ds:schemaRef ds:uri="http://schemas.openxmlformats.org/package/2006/metadata/core-properties"/>
    <ds:schemaRef ds:uri="http://schemas.microsoft.com/office/2006/metadata/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15514</TotalTime>
  <Words>695</Words>
  <Application>Microsoft Office PowerPoint</Application>
  <PresentationFormat>On-screen Show (4:3)</PresentationFormat>
  <Paragraphs>114</Paragraphs>
  <Slides>15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3</vt:i4>
      </vt:variant>
      <vt:variant>
        <vt:lpstr>Slide Titles</vt:lpstr>
      </vt:variant>
      <vt:variant>
        <vt:i4>15</vt:i4>
      </vt:variant>
    </vt:vector>
  </HeadingPairs>
  <TitlesOfParts>
    <vt:vector size="18" baseType="lpstr">
      <vt:lpstr>1_Amazon.com Services</vt:lpstr>
      <vt:lpstr>2010_AmazonLayoutDE</vt:lpstr>
      <vt:lpstr>2_Amazon.com Services</vt:lpstr>
      <vt:lpstr>PowerPoint Presentation</vt:lpstr>
      <vt:lpstr>Agenda</vt:lpstr>
      <vt:lpstr>PowerPoint Presentation</vt:lpstr>
      <vt:lpstr>PowerPoint Presentation</vt:lpstr>
      <vt:lpstr>PowerPoint Presentation</vt:lpstr>
      <vt:lpstr>Agenda</vt:lpstr>
      <vt:lpstr>Umgang mit Kunden</vt:lpstr>
      <vt:lpstr>Umgang mit Kunden</vt:lpstr>
      <vt:lpstr>Umgang mit Kunden</vt:lpstr>
      <vt:lpstr>Agenda</vt:lpstr>
      <vt:lpstr>PowerPoint Presentation</vt:lpstr>
      <vt:lpstr>PowerPoint Presentation</vt:lpstr>
      <vt:lpstr>Fragen und Antworten</vt:lpstr>
      <vt:lpstr>Nützliche Hinweise</vt:lpstr>
      <vt:lpstr>PowerPoint Presentation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subject>MGB 2004 Segment/Role Breakout Session</dc:subject>
  <dc:creator>lidast</dc:creator>
  <dc:description>Template design: aliciad_x000d_
Formatter: design@slidework.com_x000d_
Event Date:_x000d_
Event Location:_x000d_
Speech Length:_x000d_
Audience:_x000d_
Key Topics:</dc:description>
  <cp:lastModifiedBy>User</cp:lastModifiedBy>
  <cp:revision>1009</cp:revision>
  <cp:lastPrinted>2011-11-29T15:07:32Z</cp:lastPrinted>
  <dcterms:created xsi:type="dcterms:W3CDTF">2009-01-22T00:50:41Z</dcterms:created>
  <dcterms:modified xsi:type="dcterms:W3CDTF">2012-01-16T15:44:52Z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udience">
    <vt:lpwstr>Internal</vt:lpwstr>
  </property>
  <property fmtid="{D5CDD505-2E9C-101B-9397-08002B2CF9AE}" pid="3" name="Status">
    <vt:lpwstr>Draft</vt:lpwstr>
  </property>
</Properties>
</file>