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custShowLst>
    <p:custShow name="Zielgruppenpräsentation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525B-E0E4-4E9C-B98D-FDA45623E578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D283-88B6-4150-8B1D-0B62130C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525B-E0E4-4E9C-B98D-FDA45623E578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D283-88B6-4150-8B1D-0B62130C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5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6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und Konfiguration von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6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0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9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7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Verwenden von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Office Theme</vt:lpstr>
      <vt:lpstr>PowerPoint Presentation</vt:lpstr>
      <vt:lpstr>Verwenden von AMTU</vt:lpstr>
      <vt:lpstr>Verwenden von AMTU</vt:lpstr>
      <vt:lpstr>Verwenden von AMTU</vt:lpstr>
      <vt:lpstr>Verwenden von AMTU</vt:lpstr>
      <vt:lpstr>Verwenden von AMTU</vt:lpstr>
      <vt:lpstr>Verwenden von AMTU</vt:lpstr>
      <vt:lpstr>AMTU 2.1.x</vt:lpstr>
      <vt:lpstr>AMTU 2.1.x</vt:lpstr>
      <vt:lpstr>Verwenden von AMTU</vt:lpstr>
      <vt:lpstr>Installation und Konfiguration von AMTU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Using AMTU</vt:lpstr>
      <vt:lpstr>AMTU 2.1.x</vt:lpstr>
      <vt:lpstr>AMTU 2.1.x</vt:lpstr>
      <vt:lpstr>AMTU 2.1.x</vt:lpstr>
      <vt:lpstr>Verwenden von AMTU</vt:lpstr>
      <vt:lpstr>Verwenden von AMTU</vt:lpstr>
      <vt:lpstr>AMTU 2.1.x</vt:lpstr>
      <vt:lpstr>AMTU 2.1.x</vt:lpstr>
      <vt:lpstr>AMTU 2.1.x</vt:lpstr>
      <vt:lpstr>Zielgruppenpräsentation 1</vt:lpstr>
    </vt:vector>
  </TitlesOfParts>
  <Company>Amazon.com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Carole</dc:creator>
  <cp:lastModifiedBy>Henry, Carole</cp:lastModifiedBy>
  <cp:revision>1</cp:revision>
  <dcterms:created xsi:type="dcterms:W3CDTF">2011-11-18T14:24:08Z</dcterms:created>
  <dcterms:modified xsi:type="dcterms:W3CDTF">2011-11-18T14:24:08Z</dcterms:modified>
</cp:coreProperties>
</file>