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797675" cy="9926638"/>
  <p:custShowLst>
    <p:custShow name="Zielgruppenpräsentation 1" id="0">
      <p:sldLst/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525B-E0E4-4E9C-B98D-FDA45623E578}" type="datetimeFigureOut">
              <a:rPr lang="en-US" smtClean="0"/>
              <a:t>11/18/2011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D283-88B6-4150-8B1D-0B62130C4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20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D525B-E0E4-4E9C-B98D-FDA45623E578}" type="datetimeFigureOut">
              <a:rPr lang="en-US" smtClean="0"/>
              <a:t>11/18/2011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CD283-88B6-4150-8B1D-0B62130C4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828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351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Verwenden von AMTU</a:t>
            </a:r>
            <a:endParaRPr lang="de-DE" dirty="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762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Installation und Konfiguration von AMTU</a:t>
            </a:r>
            <a:endParaRPr lang="en-US" dirty="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711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AMTU 2.1.x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488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AMTU 2.1.x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555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AMTU 2.1.x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721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AMTU 2.1.x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323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AMTU 2.1.x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496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AMTU 2.1.x</a:t>
            </a:r>
            <a:endParaRPr lang="en-US" dirty="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50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AMTU 2.1.x</a:t>
            </a:r>
            <a:endParaRPr lang="en-US" dirty="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2441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AMTU 2.1.x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784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Verwenden von AMTU</a:t>
            </a:r>
            <a:endParaRPr lang="de-DE" dirty="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936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AMTU 2.1.x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797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Using AMTU</a:t>
            </a:r>
            <a:endParaRPr lang="de-DE" dirty="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140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AMTU 2.1.x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843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AMTU 2.1.x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826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AMTU 2.1.x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816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Verwenden von AMTU</a:t>
            </a:r>
            <a:endParaRPr lang="de-DE" dirty="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152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Verwenden von AMTU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9900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AMTU 2.1.x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0956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AMTU 2.1.x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5917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AMTU 2.1.x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390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Verwenden von AMTU</a:t>
            </a:r>
            <a:endParaRPr lang="de-DE" dirty="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86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Verwenden von AMTU</a:t>
            </a:r>
            <a:endParaRPr lang="en-US" dirty="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47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Verwenden von AMTU</a:t>
            </a:r>
            <a:endParaRPr lang="en-US" dirty="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074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Verwenden von AMTU</a:t>
            </a:r>
            <a:endParaRPr lang="en-US" dirty="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952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Verwenden von AMTU</a:t>
            </a:r>
            <a:endParaRPr lang="de-DE" dirty="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373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AMTU 2.1.x</a:t>
            </a:r>
            <a:endParaRPr lang="en-US" dirty="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205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AMTU 2.1.x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968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Application>Microsoft Office PowerPoint</Application>
  <PresentationFormat>On-screen Show (4:3)</PresentationFormat>
  <Paragraphs>28</Paragraphs>
  <Slides>29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  <vt:variant>
        <vt:lpstr>Custom Shows</vt:lpstr>
      </vt:variant>
      <vt:variant>
        <vt:i4>1</vt:i4>
      </vt:variant>
    </vt:vector>
  </HeadingPairs>
  <TitlesOfParts>
    <vt:vector size="31" baseType="lpstr">
      <vt:lpstr>Office Theme</vt:lpstr>
      <vt:lpstr>PowerPoint Presentation</vt:lpstr>
      <vt:lpstr>Verwenden von AMTU</vt:lpstr>
      <vt:lpstr>Verwenden von AMTU</vt:lpstr>
      <vt:lpstr>Verwenden von AMTU</vt:lpstr>
      <vt:lpstr>Verwenden von AMTU</vt:lpstr>
      <vt:lpstr>Verwenden von AMTU</vt:lpstr>
      <vt:lpstr>Verwenden von AMTU</vt:lpstr>
      <vt:lpstr>AMTU 2.1.x</vt:lpstr>
      <vt:lpstr>AMTU 2.1.x</vt:lpstr>
      <vt:lpstr>Verwenden von AMTU</vt:lpstr>
      <vt:lpstr>Installation und Konfiguration von AMTU</vt:lpstr>
      <vt:lpstr>AMTU 2.1.x</vt:lpstr>
      <vt:lpstr>AMTU 2.1.x</vt:lpstr>
      <vt:lpstr>AMTU 2.1.x</vt:lpstr>
      <vt:lpstr>AMTU 2.1.x</vt:lpstr>
      <vt:lpstr>AMTU 2.1.x</vt:lpstr>
      <vt:lpstr>AMTU 2.1.x</vt:lpstr>
      <vt:lpstr>AMTU 2.1.x</vt:lpstr>
      <vt:lpstr>AMTU 2.1.x</vt:lpstr>
      <vt:lpstr>AMTU 2.1.x</vt:lpstr>
      <vt:lpstr>Using AMTU</vt:lpstr>
      <vt:lpstr>AMTU 2.1.x</vt:lpstr>
      <vt:lpstr>AMTU 2.1.x</vt:lpstr>
      <vt:lpstr>AMTU 2.1.x</vt:lpstr>
      <vt:lpstr>Verwenden von AMTU</vt:lpstr>
      <vt:lpstr>Verwenden von AMTU</vt:lpstr>
      <vt:lpstr>AMTU 2.1.x</vt:lpstr>
      <vt:lpstr>AMTU 2.1.x</vt:lpstr>
      <vt:lpstr>AMTU 2.1.x</vt:lpstr>
      <vt:lpstr>Zielgruppenpräsentation 1</vt:lpstr>
    </vt:vector>
  </TitlesOfParts>
  <Company>Amazon.com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Henry, Carole</dc:creator>
  <cp:lastModifiedBy>Henry, Carole</cp:lastModifiedBy>
  <cp:revision>1</cp:revision>
  <dcterms:created xsi:type="dcterms:W3CDTF">2011-11-18T14:24:08Z</dcterms:created>
  <dcterms:modified xsi:type="dcterms:W3CDTF">2011-11-18T14:24:08Z</dcterms:modified>
</cp:coreProperties>
</file>