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custShowLst>
    <p:custShow name="Zielgruppenpräsentation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AF46-DCE5-4F7E-9F0A-6F385838852A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83E51-7255-4B2D-8638-5C66F848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AF46-DCE5-4F7E-9F0A-6F385838852A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3E51-7255-4B2D-8638-5C66F848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 – Installation and Usage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3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3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8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96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4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2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3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13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2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5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3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Using AMTU</a:t>
            </a:r>
            <a:endParaRPr lang="de-DE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5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8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AMTU 2.1.x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60</Words>
  <Application>Microsoft Office PowerPoint</Application>
  <PresentationFormat>On-screen Show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Office Theme</vt:lpstr>
      <vt:lpstr>PowerPoint Presentation</vt:lpstr>
      <vt:lpstr>Using AMTU</vt:lpstr>
      <vt:lpstr>Using AMTU</vt:lpstr>
      <vt:lpstr>Using AMTU</vt:lpstr>
      <vt:lpstr>Using AMTU</vt:lpstr>
      <vt:lpstr>Using AMTU</vt:lpstr>
      <vt:lpstr>Using AMTU</vt:lpstr>
      <vt:lpstr>AMTU 2.1.x</vt:lpstr>
      <vt:lpstr>AMTU 2.1.x</vt:lpstr>
      <vt:lpstr>Using AMTU</vt:lpstr>
      <vt:lpstr>AMTU 2.1 – Installation and Usage</vt:lpstr>
      <vt:lpstr>AMTU 2.1.x</vt:lpstr>
      <vt:lpstr>AMTU 2.1.x</vt:lpstr>
      <vt:lpstr>AMTU 2.1.x</vt:lpstr>
      <vt:lpstr>AMTU 2.1.x</vt:lpstr>
      <vt:lpstr>AMTU 2.1.x</vt:lpstr>
      <vt:lpstr>AMTU 2.1.x</vt:lpstr>
      <vt:lpstr>AMTU 2.1.x</vt:lpstr>
      <vt:lpstr>AMTU 2.1.x</vt:lpstr>
      <vt:lpstr>AMTU 2.1.x</vt:lpstr>
      <vt:lpstr>Using AMTU</vt:lpstr>
      <vt:lpstr>AMTU 2.1.x</vt:lpstr>
      <vt:lpstr>AMTU 2.1.x</vt:lpstr>
      <vt:lpstr>AMTU 2.1.x</vt:lpstr>
      <vt:lpstr>Using AMTU</vt:lpstr>
      <vt:lpstr>Using AMTU</vt:lpstr>
      <vt:lpstr>AMTU 2.1.x</vt:lpstr>
      <vt:lpstr>AMTU 2.1.x</vt:lpstr>
      <vt:lpstr>AMTU 2.1.x</vt:lpstr>
      <vt:lpstr>Zielgruppenpräsentation 1</vt:lpstr>
    </vt:vector>
  </TitlesOfParts>
  <Company>Amazon.com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Carole</dc:creator>
  <cp:lastModifiedBy>Henry, Carole</cp:lastModifiedBy>
  <cp:revision>2</cp:revision>
  <dcterms:created xsi:type="dcterms:W3CDTF">2011-11-18T13:07:43Z</dcterms:created>
  <dcterms:modified xsi:type="dcterms:W3CDTF">2011-11-18T14:22:31Z</dcterms:modified>
</cp:coreProperties>
</file>